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7556500" cx="10693400"/>
  <p:notesSz cx="10693400" cy="7556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093794D-01BF-4CC4-81F6-A81B13205506}">
  <a:tblStyle styleId="{F093794D-01BF-4CC4-81F6-A81B1320550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5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5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5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5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5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5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5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5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5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5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5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5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5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6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6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6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6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6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6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6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6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6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6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6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6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6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6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6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6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6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6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6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7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7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7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7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7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7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7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7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7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7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7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7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7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7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7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7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7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7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8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8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8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8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8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8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8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8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8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8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8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8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8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8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8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8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8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8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8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9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9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9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9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635756" y="7027545"/>
            <a:ext cx="3421887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jpg"/><Relationship Id="rId22" Type="http://schemas.openxmlformats.org/officeDocument/2006/relationships/image" Target="../media/image14.jpg"/><Relationship Id="rId21" Type="http://schemas.openxmlformats.org/officeDocument/2006/relationships/image" Target="../media/image7.jpg"/><Relationship Id="rId24" Type="http://schemas.openxmlformats.org/officeDocument/2006/relationships/image" Target="../media/image20.jpg"/><Relationship Id="rId23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26.jpg"/><Relationship Id="rId9" Type="http://schemas.openxmlformats.org/officeDocument/2006/relationships/image" Target="../media/image2.jpg"/><Relationship Id="rId25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.jpg"/><Relationship Id="rId7" Type="http://schemas.openxmlformats.org/officeDocument/2006/relationships/image" Target="../media/image54.png"/><Relationship Id="rId8" Type="http://schemas.openxmlformats.org/officeDocument/2006/relationships/image" Target="../media/image3.jpg"/><Relationship Id="rId11" Type="http://schemas.openxmlformats.org/officeDocument/2006/relationships/image" Target="../media/image13.png"/><Relationship Id="rId10" Type="http://schemas.openxmlformats.org/officeDocument/2006/relationships/image" Target="../media/image4.jpg"/><Relationship Id="rId13" Type="http://schemas.openxmlformats.org/officeDocument/2006/relationships/image" Target="../media/image6.jpg"/><Relationship Id="rId12" Type="http://schemas.openxmlformats.org/officeDocument/2006/relationships/image" Target="../media/image25.png"/><Relationship Id="rId15" Type="http://schemas.openxmlformats.org/officeDocument/2006/relationships/image" Target="../media/image8.jpg"/><Relationship Id="rId14" Type="http://schemas.openxmlformats.org/officeDocument/2006/relationships/image" Target="../media/image5.jpg"/><Relationship Id="rId17" Type="http://schemas.openxmlformats.org/officeDocument/2006/relationships/image" Target="../media/image9.jpg"/><Relationship Id="rId16" Type="http://schemas.openxmlformats.org/officeDocument/2006/relationships/image" Target="../media/image10.jpg"/><Relationship Id="rId19" Type="http://schemas.openxmlformats.org/officeDocument/2006/relationships/image" Target="../media/image34.jpg"/><Relationship Id="rId18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7.jp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50.jpg"/><Relationship Id="rId5" Type="http://schemas.openxmlformats.org/officeDocument/2006/relationships/image" Target="../media/image44.jpg"/><Relationship Id="rId6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hyperlink" Target="http://news.bbc.co.uk/2/hi/technology/7888369.stm" TargetMode="External"/><Relationship Id="rId5" Type="http://schemas.openxmlformats.org/officeDocument/2006/relationships/hyperlink" Target="http://news.bbc.co.uk/2/hi/technology/7888369.stm" TargetMode="External"/><Relationship Id="rId6" Type="http://schemas.openxmlformats.org/officeDocument/2006/relationships/hyperlink" Target="http://www.darknet.org.uk/2006/04/top-15-securityhacking-tools-utilities" TargetMode="External"/><Relationship Id="rId7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1" Type="http://schemas.openxmlformats.org/officeDocument/2006/relationships/image" Target="../media/image56.jpg"/><Relationship Id="rId10" Type="http://schemas.openxmlformats.org/officeDocument/2006/relationships/image" Target="../media/image58.png"/><Relationship Id="rId13" Type="http://schemas.openxmlformats.org/officeDocument/2006/relationships/image" Target="../media/image55.png"/><Relationship Id="rId12" Type="http://schemas.openxmlformats.org/officeDocument/2006/relationships/image" Target="../media/image59.jpg"/><Relationship Id="rId15" Type="http://schemas.openxmlformats.org/officeDocument/2006/relationships/image" Target="../media/image60.png"/><Relationship Id="rId14" Type="http://schemas.openxmlformats.org/officeDocument/2006/relationships/image" Target="../media/image57.png"/><Relationship Id="rId16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6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hyperlink" Target="http://www.ethicalhack.org/videos.ph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6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hyperlink" Target="http://metasploit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67.jpg"/><Relationship Id="rId8" Type="http://schemas.openxmlformats.org/officeDocument/2006/relationships/image" Target="../media/image76.png"/><Relationship Id="rId11" Type="http://schemas.openxmlformats.org/officeDocument/2006/relationships/image" Target="../media/image68.png"/><Relationship Id="rId10" Type="http://schemas.openxmlformats.org/officeDocument/2006/relationships/image" Target="../media/image73.png"/><Relationship Id="rId13" Type="http://schemas.openxmlformats.org/officeDocument/2006/relationships/image" Target="../media/image77.png"/><Relationship Id="rId12" Type="http://schemas.openxmlformats.org/officeDocument/2006/relationships/image" Target="../media/image75.png"/><Relationship Id="rId15" Type="http://schemas.openxmlformats.org/officeDocument/2006/relationships/image" Target="../media/image71.jpg"/><Relationship Id="rId14" Type="http://schemas.openxmlformats.org/officeDocument/2006/relationships/image" Target="../media/image7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Relationship Id="rId4" Type="http://schemas.openxmlformats.org/officeDocument/2006/relationships/image" Target="../media/image8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88.png"/><Relationship Id="rId8" Type="http://schemas.openxmlformats.org/officeDocument/2006/relationships/hyperlink" Target="http://www.cisco.com/en/US/tech/tk722/tk809/technologies_configuration_example09186a008080dc8c.shtml" TargetMode="External"/><Relationship Id="rId10" Type="http://schemas.openxmlformats.org/officeDocument/2006/relationships/image" Target="../media/image92.png"/></Relationships>
</file>

<file path=ppt/slides/_rels/slide4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42.png"/><Relationship Id="rId20" Type="http://schemas.openxmlformats.org/officeDocument/2006/relationships/image" Target="../media/image135.png"/><Relationship Id="rId42" Type="http://schemas.openxmlformats.org/officeDocument/2006/relationships/image" Target="../media/image126.png"/><Relationship Id="rId41" Type="http://schemas.openxmlformats.org/officeDocument/2006/relationships/image" Target="../media/image128.png"/><Relationship Id="rId22" Type="http://schemas.openxmlformats.org/officeDocument/2006/relationships/image" Target="../media/image109.png"/><Relationship Id="rId44" Type="http://schemas.openxmlformats.org/officeDocument/2006/relationships/image" Target="../media/image129.png"/><Relationship Id="rId21" Type="http://schemas.openxmlformats.org/officeDocument/2006/relationships/image" Target="../media/image111.png"/><Relationship Id="rId43" Type="http://schemas.openxmlformats.org/officeDocument/2006/relationships/image" Target="../media/image131.png"/><Relationship Id="rId24" Type="http://schemas.openxmlformats.org/officeDocument/2006/relationships/image" Target="../media/image113.png"/><Relationship Id="rId23" Type="http://schemas.openxmlformats.org/officeDocument/2006/relationships/image" Target="../media/image115.png"/><Relationship Id="rId45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9" Type="http://schemas.openxmlformats.org/officeDocument/2006/relationships/image" Target="../media/image112.jpg"/><Relationship Id="rId26" Type="http://schemas.openxmlformats.org/officeDocument/2006/relationships/image" Target="../media/image145.png"/><Relationship Id="rId25" Type="http://schemas.openxmlformats.org/officeDocument/2006/relationships/image" Target="../media/image114.png"/><Relationship Id="rId28" Type="http://schemas.openxmlformats.org/officeDocument/2006/relationships/image" Target="../media/image116.png"/><Relationship Id="rId27" Type="http://schemas.openxmlformats.org/officeDocument/2006/relationships/image" Target="../media/image132.png"/><Relationship Id="rId5" Type="http://schemas.openxmlformats.org/officeDocument/2006/relationships/image" Target="../media/image100.png"/><Relationship Id="rId6" Type="http://schemas.openxmlformats.org/officeDocument/2006/relationships/image" Target="../media/image107.png"/><Relationship Id="rId29" Type="http://schemas.openxmlformats.org/officeDocument/2006/relationships/image" Target="../media/image117.png"/><Relationship Id="rId7" Type="http://schemas.openxmlformats.org/officeDocument/2006/relationships/image" Target="../media/image97.png"/><Relationship Id="rId8" Type="http://schemas.openxmlformats.org/officeDocument/2006/relationships/image" Target="../media/image102.png"/><Relationship Id="rId31" Type="http://schemas.openxmlformats.org/officeDocument/2006/relationships/image" Target="../media/image118.png"/><Relationship Id="rId30" Type="http://schemas.openxmlformats.org/officeDocument/2006/relationships/image" Target="../media/image120.png"/><Relationship Id="rId11" Type="http://schemas.openxmlformats.org/officeDocument/2006/relationships/image" Target="../media/image96.png"/><Relationship Id="rId33" Type="http://schemas.openxmlformats.org/officeDocument/2006/relationships/image" Target="../media/image121.png"/><Relationship Id="rId10" Type="http://schemas.openxmlformats.org/officeDocument/2006/relationships/image" Target="../media/image105.png"/><Relationship Id="rId32" Type="http://schemas.openxmlformats.org/officeDocument/2006/relationships/image" Target="../media/image119.png"/><Relationship Id="rId13" Type="http://schemas.openxmlformats.org/officeDocument/2006/relationships/image" Target="../media/image110.png"/><Relationship Id="rId35" Type="http://schemas.openxmlformats.org/officeDocument/2006/relationships/image" Target="../media/image122.png"/><Relationship Id="rId12" Type="http://schemas.openxmlformats.org/officeDocument/2006/relationships/image" Target="../media/image98.png"/><Relationship Id="rId34" Type="http://schemas.openxmlformats.org/officeDocument/2006/relationships/image" Target="../media/image127.png"/><Relationship Id="rId15" Type="http://schemas.openxmlformats.org/officeDocument/2006/relationships/image" Target="../media/image108.png"/><Relationship Id="rId37" Type="http://schemas.openxmlformats.org/officeDocument/2006/relationships/image" Target="../media/image125.png"/><Relationship Id="rId14" Type="http://schemas.openxmlformats.org/officeDocument/2006/relationships/image" Target="../media/image106.png"/><Relationship Id="rId36" Type="http://schemas.openxmlformats.org/officeDocument/2006/relationships/image" Target="../media/image123.png"/><Relationship Id="rId17" Type="http://schemas.openxmlformats.org/officeDocument/2006/relationships/image" Target="../media/image103.png"/><Relationship Id="rId39" Type="http://schemas.openxmlformats.org/officeDocument/2006/relationships/image" Target="../media/image124.png"/><Relationship Id="rId16" Type="http://schemas.openxmlformats.org/officeDocument/2006/relationships/image" Target="../media/image99.png"/><Relationship Id="rId38" Type="http://schemas.openxmlformats.org/officeDocument/2006/relationships/image" Target="../media/image130.png"/><Relationship Id="rId19" Type="http://schemas.openxmlformats.org/officeDocument/2006/relationships/image" Target="../media/image104.png"/><Relationship Id="rId18" Type="http://schemas.openxmlformats.org/officeDocument/2006/relationships/image" Target="../media/image10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2.png"/><Relationship Id="rId4" Type="http://schemas.openxmlformats.org/officeDocument/2006/relationships/image" Target="../media/image134.jpg"/><Relationship Id="rId5" Type="http://schemas.openxmlformats.org/officeDocument/2006/relationships/image" Target="../media/image140.png"/><Relationship Id="rId6" Type="http://schemas.openxmlformats.org/officeDocument/2006/relationships/image" Target="../media/image94.png"/><Relationship Id="rId7" Type="http://schemas.openxmlformats.org/officeDocument/2006/relationships/image" Target="../media/image139.jpg"/><Relationship Id="rId8" Type="http://schemas.openxmlformats.org/officeDocument/2006/relationships/image" Target="../media/image9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Relationship Id="rId5" Type="http://schemas.openxmlformats.org/officeDocument/2006/relationships/image" Target="../media/image136.png"/><Relationship Id="rId6" Type="http://schemas.openxmlformats.org/officeDocument/2006/relationships/image" Target="../media/image138.png"/><Relationship Id="rId7" Type="http://schemas.openxmlformats.org/officeDocument/2006/relationships/image" Target="../media/image137.png"/><Relationship Id="rId8" Type="http://schemas.openxmlformats.org/officeDocument/2006/relationships/image" Target="../media/image143.png"/><Relationship Id="rId11" Type="http://schemas.openxmlformats.org/officeDocument/2006/relationships/image" Target="../media/image49.png"/><Relationship Id="rId10" Type="http://schemas.openxmlformats.org/officeDocument/2006/relationships/image" Target="../media/image141.png"/><Relationship Id="rId13" Type="http://schemas.openxmlformats.org/officeDocument/2006/relationships/image" Target="../media/image146.png"/><Relationship Id="rId12" Type="http://schemas.openxmlformats.org/officeDocument/2006/relationships/image" Target="../media/image144.png"/><Relationship Id="rId15" Type="http://schemas.openxmlformats.org/officeDocument/2006/relationships/image" Target="../media/image148.png"/><Relationship Id="rId14" Type="http://schemas.openxmlformats.org/officeDocument/2006/relationships/image" Target="../media/image147.png"/><Relationship Id="rId17" Type="http://schemas.openxmlformats.org/officeDocument/2006/relationships/image" Target="../media/image150.jpg"/><Relationship Id="rId16" Type="http://schemas.openxmlformats.org/officeDocument/2006/relationships/image" Target="../media/image149.png"/><Relationship Id="rId18" Type="http://schemas.openxmlformats.org/officeDocument/2006/relationships/image" Target="../media/image151.jp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1.png"/><Relationship Id="rId22" Type="http://schemas.openxmlformats.org/officeDocument/2006/relationships/image" Target="../media/image154.png"/><Relationship Id="rId21" Type="http://schemas.openxmlformats.org/officeDocument/2006/relationships/image" Target="../media/image156.png"/><Relationship Id="rId24" Type="http://schemas.openxmlformats.org/officeDocument/2006/relationships/image" Target="../media/image176.png"/><Relationship Id="rId23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Relationship Id="rId26" Type="http://schemas.openxmlformats.org/officeDocument/2006/relationships/image" Target="../media/image158.png"/><Relationship Id="rId25" Type="http://schemas.openxmlformats.org/officeDocument/2006/relationships/image" Target="../media/image157.png"/><Relationship Id="rId28" Type="http://schemas.openxmlformats.org/officeDocument/2006/relationships/image" Target="../media/image167.png"/><Relationship Id="rId27" Type="http://schemas.openxmlformats.org/officeDocument/2006/relationships/image" Target="../media/image159.png"/><Relationship Id="rId5" Type="http://schemas.openxmlformats.org/officeDocument/2006/relationships/image" Target="../media/image136.png"/><Relationship Id="rId6" Type="http://schemas.openxmlformats.org/officeDocument/2006/relationships/image" Target="../media/image138.png"/><Relationship Id="rId7" Type="http://schemas.openxmlformats.org/officeDocument/2006/relationships/image" Target="../media/image137.png"/><Relationship Id="rId8" Type="http://schemas.openxmlformats.org/officeDocument/2006/relationships/image" Target="../media/image143.png"/><Relationship Id="rId11" Type="http://schemas.openxmlformats.org/officeDocument/2006/relationships/image" Target="../media/image49.png"/><Relationship Id="rId10" Type="http://schemas.openxmlformats.org/officeDocument/2006/relationships/image" Target="../media/image141.png"/><Relationship Id="rId13" Type="http://schemas.openxmlformats.org/officeDocument/2006/relationships/image" Target="../media/image146.png"/><Relationship Id="rId12" Type="http://schemas.openxmlformats.org/officeDocument/2006/relationships/image" Target="../media/image144.png"/><Relationship Id="rId15" Type="http://schemas.openxmlformats.org/officeDocument/2006/relationships/image" Target="../media/image148.png"/><Relationship Id="rId14" Type="http://schemas.openxmlformats.org/officeDocument/2006/relationships/image" Target="../media/image147.png"/><Relationship Id="rId17" Type="http://schemas.openxmlformats.org/officeDocument/2006/relationships/image" Target="../media/image150.jpg"/><Relationship Id="rId16" Type="http://schemas.openxmlformats.org/officeDocument/2006/relationships/image" Target="../media/image149.png"/><Relationship Id="rId19" Type="http://schemas.openxmlformats.org/officeDocument/2006/relationships/image" Target="../media/image155.png"/><Relationship Id="rId18" Type="http://schemas.openxmlformats.org/officeDocument/2006/relationships/image" Target="../media/image15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Relationship Id="rId4" Type="http://schemas.openxmlformats.org/officeDocument/2006/relationships/image" Target="../media/image164.png"/><Relationship Id="rId5" Type="http://schemas.openxmlformats.org/officeDocument/2006/relationships/image" Target="../media/image1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6.png"/><Relationship Id="rId4" Type="http://schemas.openxmlformats.org/officeDocument/2006/relationships/image" Target="../media/image162.png"/><Relationship Id="rId5" Type="http://schemas.openxmlformats.org/officeDocument/2006/relationships/image" Target="../media/image165.png"/><Relationship Id="rId6" Type="http://schemas.openxmlformats.org/officeDocument/2006/relationships/image" Target="../media/image1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1.jpg"/><Relationship Id="rId4" Type="http://schemas.openxmlformats.org/officeDocument/2006/relationships/image" Target="../media/image168.png"/><Relationship Id="rId9" Type="http://schemas.openxmlformats.org/officeDocument/2006/relationships/image" Target="../media/image174.png"/><Relationship Id="rId5" Type="http://schemas.openxmlformats.org/officeDocument/2006/relationships/image" Target="../media/image184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3.png"/><Relationship Id="rId11" Type="http://schemas.openxmlformats.org/officeDocument/2006/relationships/image" Target="../media/image178.png"/><Relationship Id="rId10" Type="http://schemas.openxmlformats.org/officeDocument/2006/relationships/image" Target="../media/image172.png"/><Relationship Id="rId13" Type="http://schemas.openxmlformats.org/officeDocument/2006/relationships/image" Target="../media/image175.png"/><Relationship Id="rId12" Type="http://schemas.openxmlformats.org/officeDocument/2006/relationships/image" Target="../media/image182.png"/><Relationship Id="rId15" Type="http://schemas.openxmlformats.org/officeDocument/2006/relationships/image" Target="../media/image180.png"/><Relationship Id="rId14" Type="http://schemas.openxmlformats.org/officeDocument/2006/relationships/image" Target="../media/image1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3.png"/><Relationship Id="rId4" Type="http://schemas.openxmlformats.org/officeDocument/2006/relationships/image" Target="../media/image1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46.png"/><Relationship Id="rId5" Type="http://schemas.openxmlformats.org/officeDocument/2006/relationships/image" Target="../media/image2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9.png"/><Relationship Id="rId4" Type="http://schemas.openxmlformats.org/officeDocument/2006/relationships/image" Target="../media/image192.png"/><Relationship Id="rId9" Type="http://schemas.openxmlformats.org/officeDocument/2006/relationships/image" Target="../media/image190.png"/><Relationship Id="rId5" Type="http://schemas.openxmlformats.org/officeDocument/2006/relationships/image" Target="../media/image197.png"/><Relationship Id="rId6" Type="http://schemas.openxmlformats.org/officeDocument/2006/relationships/image" Target="../media/image189.png"/><Relationship Id="rId7" Type="http://schemas.openxmlformats.org/officeDocument/2006/relationships/image" Target="../media/image191.png"/><Relationship Id="rId8" Type="http://schemas.openxmlformats.org/officeDocument/2006/relationships/image" Target="../media/image188.png"/><Relationship Id="rId10" Type="http://schemas.openxmlformats.org/officeDocument/2006/relationships/image" Target="../media/image19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5.png"/><Relationship Id="rId4" Type="http://schemas.openxmlformats.org/officeDocument/2006/relationships/image" Target="../media/image206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9.png"/><Relationship Id="rId4" Type="http://schemas.openxmlformats.org/officeDocument/2006/relationships/image" Target="../media/image203.png"/><Relationship Id="rId9" Type="http://schemas.openxmlformats.org/officeDocument/2006/relationships/image" Target="../media/image202.png"/><Relationship Id="rId5" Type="http://schemas.openxmlformats.org/officeDocument/2006/relationships/image" Target="../media/image199.png"/><Relationship Id="rId6" Type="http://schemas.openxmlformats.org/officeDocument/2006/relationships/image" Target="../media/image198.png"/><Relationship Id="rId7" Type="http://schemas.openxmlformats.org/officeDocument/2006/relationships/image" Target="../media/image201.png"/><Relationship Id="rId8" Type="http://schemas.openxmlformats.org/officeDocument/2006/relationships/image" Target="../media/image200.png"/><Relationship Id="rId10" Type="http://schemas.openxmlformats.org/officeDocument/2006/relationships/image" Target="../media/image20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3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5.png"/><Relationship Id="rId4" Type="http://schemas.openxmlformats.org/officeDocument/2006/relationships/image" Target="../media/image210.png"/><Relationship Id="rId5" Type="http://schemas.openxmlformats.org/officeDocument/2006/relationships/image" Target="../media/image207.png"/><Relationship Id="rId6" Type="http://schemas.openxmlformats.org/officeDocument/2006/relationships/image" Target="../media/image2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pcworld.com/businesscenter/article/153396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jpg"/><Relationship Id="rId4" Type="http://schemas.openxmlformats.org/officeDocument/2006/relationships/image" Target="../media/image2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6.jpg"/><Relationship Id="rId4" Type="http://schemas.openxmlformats.org/officeDocument/2006/relationships/image" Target="../media/image2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cisco.com/en/US/products/hw/wireless/ps430/prod_bulletin09186a00801cc901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7.png"/><Relationship Id="rId4" Type="http://schemas.openxmlformats.org/officeDocument/2006/relationships/image" Target="../media/image22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jpg"/><Relationship Id="rId4" Type="http://schemas.openxmlformats.org/officeDocument/2006/relationships/image" Target="../media/image21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1.png"/><Relationship Id="rId4" Type="http://schemas.openxmlformats.org/officeDocument/2006/relationships/image" Target="../media/image21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1.png"/><Relationship Id="rId4" Type="http://schemas.openxmlformats.org/officeDocument/2006/relationships/image" Target="../media/image22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21.jpg"/><Relationship Id="rId4" Type="http://schemas.openxmlformats.org/officeDocument/2006/relationships/image" Target="../media/image225.jpg"/><Relationship Id="rId9" Type="http://schemas.openxmlformats.org/officeDocument/2006/relationships/image" Target="../media/image226.png"/><Relationship Id="rId5" Type="http://schemas.openxmlformats.org/officeDocument/2006/relationships/image" Target="../media/image227.jpg"/><Relationship Id="rId6" Type="http://schemas.openxmlformats.org/officeDocument/2006/relationships/image" Target="../media/image224.jpg"/><Relationship Id="rId7" Type="http://schemas.openxmlformats.org/officeDocument/2006/relationships/image" Target="../media/image223.jpg"/><Relationship Id="rId8" Type="http://schemas.openxmlformats.org/officeDocument/2006/relationships/image" Target="../media/image228.jpg"/><Relationship Id="rId11" Type="http://schemas.openxmlformats.org/officeDocument/2006/relationships/image" Target="../media/image236.jpg"/><Relationship Id="rId10" Type="http://schemas.openxmlformats.org/officeDocument/2006/relationships/image" Target="../media/image229.png"/><Relationship Id="rId13" Type="http://schemas.openxmlformats.org/officeDocument/2006/relationships/image" Target="../media/image232.jpg"/><Relationship Id="rId12" Type="http://schemas.openxmlformats.org/officeDocument/2006/relationships/image" Target="../media/image230.jpg"/><Relationship Id="rId15" Type="http://schemas.openxmlformats.org/officeDocument/2006/relationships/image" Target="../media/image233.png"/><Relationship Id="rId14" Type="http://schemas.openxmlformats.org/officeDocument/2006/relationships/image" Target="../media/image231.jpg"/><Relationship Id="rId16" Type="http://schemas.openxmlformats.org/officeDocument/2006/relationships/image" Target="../media/image2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9035130" y="2740336"/>
            <a:ext cx="847424" cy="44625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" name="Google Shape;45;p7"/>
          <p:cNvSpPr/>
          <p:nvPr/>
        </p:nvSpPr>
        <p:spPr>
          <a:xfrm>
            <a:off x="0" y="2740336"/>
            <a:ext cx="4919939" cy="44625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7"/>
          <p:cNvSpPr/>
          <p:nvPr/>
        </p:nvSpPr>
        <p:spPr>
          <a:xfrm>
            <a:off x="4944325" y="2740336"/>
            <a:ext cx="1816780" cy="44625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7"/>
          <p:cNvSpPr/>
          <p:nvPr/>
        </p:nvSpPr>
        <p:spPr>
          <a:xfrm>
            <a:off x="725492" y="5148418"/>
            <a:ext cx="0" cy="15240"/>
          </a:xfrm>
          <a:custGeom>
            <a:rect b="b" l="l" r="r" t="t"/>
            <a:pathLst>
              <a:path extrusionOk="0" h="120000" w="120000">
                <a:moveTo>
                  <a:pt x="0" y="120015"/>
                </a:moveTo>
                <a:lnTo>
                  <a:pt x="0" y="0"/>
                </a:lnTo>
              </a:path>
            </a:pathLst>
          </a:custGeom>
          <a:noFill/>
          <a:ln cap="flat" cmpd="sng" w="15225">
            <a:solidFill>
              <a:srgbClr val="3F3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7"/>
          <p:cNvSpPr/>
          <p:nvPr/>
        </p:nvSpPr>
        <p:spPr>
          <a:xfrm>
            <a:off x="725492" y="5175851"/>
            <a:ext cx="0" cy="15240"/>
          </a:xfrm>
          <a:custGeom>
            <a:rect b="b" l="l" r="r" t="t"/>
            <a:pathLst>
              <a:path extrusionOk="0" h="120000" w="120000">
                <a:moveTo>
                  <a:pt x="0" y="120015"/>
                </a:moveTo>
                <a:lnTo>
                  <a:pt x="0" y="0"/>
                </a:lnTo>
              </a:path>
            </a:pathLst>
          </a:custGeom>
          <a:noFill/>
          <a:ln cap="flat" cmpd="sng" w="15225">
            <a:solidFill>
              <a:srgbClr val="3F3B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0" y="1222330"/>
            <a:ext cx="10693400" cy="1282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8" y="0"/>
                </a:lnTo>
                <a:lnTo>
                  <a:pt x="119988" y="119763"/>
                </a:lnTo>
                <a:lnTo>
                  <a:pt x="0" y="119763"/>
                </a:lnTo>
                <a:lnTo>
                  <a:pt x="0" y="0"/>
                </a:lnTo>
                <a:close/>
              </a:path>
            </a:pathLst>
          </a:custGeom>
          <a:solidFill>
            <a:srgbClr val="5B339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" name="Google Shape;50;p7"/>
          <p:cNvSpPr txBox="1"/>
          <p:nvPr/>
        </p:nvSpPr>
        <p:spPr>
          <a:xfrm>
            <a:off x="9915579" y="1160362"/>
            <a:ext cx="781685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VindVVi de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85352" y="5017345"/>
            <a:ext cx="634365" cy="189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7" y="0"/>
                </a:lnTo>
                <a:lnTo>
                  <a:pt x="119927" y="119839"/>
                </a:lnTo>
                <a:lnTo>
                  <a:pt x="0" y="119839"/>
                </a:lnTo>
                <a:lnTo>
                  <a:pt x="0" y="0"/>
                </a:lnTo>
                <a:close/>
              </a:path>
            </a:pathLst>
          </a:custGeom>
          <a:solidFill>
            <a:srgbClr val="493F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" name="Google Shape;52;p7"/>
          <p:cNvSpPr/>
          <p:nvPr/>
        </p:nvSpPr>
        <p:spPr>
          <a:xfrm>
            <a:off x="85352" y="5017345"/>
            <a:ext cx="634044" cy="1889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877907" y="5014296"/>
            <a:ext cx="637540" cy="1924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04" y="0"/>
                </a:lnTo>
                <a:lnTo>
                  <a:pt x="119904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3B41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" name="Google Shape;54;p7"/>
          <p:cNvSpPr txBox="1"/>
          <p:nvPr/>
        </p:nvSpPr>
        <p:spPr>
          <a:xfrm>
            <a:off x="868255" y="4939887"/>
            <a:ext cx="650875" cy="322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Wolfe</a:t>
            </a:r>
            <a:endParaRPr sz="2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039466" y="5477624"/>
            <a:ext cx="262255" cy="1924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2F3F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575965" y="5483720"/>
            <a:ext cx="524510" cy="1860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18"/>
                </a:lnTo>
                <a:lnTo>
                  <a:pt x="0" y="119918"/>
                </a:lnTo>
                <a:lnTo>
                  <a:pt x="0" y="0"/>
                </a:lnTo>
                <a:close/>
              </a:path>
            </a:pathLst>
          </a:custGeom>
          <a:solidFill>
            <a:srgbClr val="243D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" name="Google Shape;57;p7"/>
          <p:cNvSpPr/>
          <p:nvPr/>
        </p:nvSpPr>
        <p:spPr>
          <a:xfrm>
            <a:off x="2203913" y="5477624"/>
            <a:ext cx="299085" cy="189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47" y="0"/>
                </a:lnTo>
                <a:lnTo>
                  <a:pt x="119847" y="119839"/>
                </a:lnTo>
                <a:lnTo>
                  <a:pt x="0" y="119839"/>
                </a:lnTo>
                <a:lnTo>
                  <a:pt x="0" y="0"/>
                </a:lnTo>
                <a:close/>
              </a:path>
            </a:pathLst>
          </a:custGeom>
          <a:solidFill>
            <a:srgbClr val="2446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" name="Google Shape;58;p7"/>
          <p:cNvSpPr txBox="1"/>
          <p:nvPr/>
        </p:nvSpPr>
        <p:spPr>
          <a:xfrm>
            <a:off x="1029815" y="5396865"/>
            <a:ext cx="1506855" cy="328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	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etwo 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2709929" y="5477624"/>
            <a:ext cx="923925" cy="1924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50" y="0"/>
                </a:lnTo>
                <a:lnTo>
                  <a:pt x="119950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21499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" name="Google Shape;60;p7"/>
          <p:cNvSpPr/>
          <p:nvPr/>
        </p:nvSpPr>
        <p:spPr>
          <a:xfrm>
            <a:off x="3926197" y="5526394"/>
            <a:ext cx="250190" cy="1435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78" y="0"/>
                </a:lnTo>
                <a:lnTo>
                  <a:pt x="119878" y="119787"/>
                </a:lnTo>
                <a:lnTo>
                  <a:pt x="0" y="119787"/>
                </a:lnTo>
                <a:lnTo>
                  <a:pt x="0" y="0"/>
                </a:lnTo>
                <a:close/>
              </a:path>
            </a:pathLst>
          </a:custGeom>
          <a:solidFill>
            <a:srgbClr val="1C54A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" name="Google Shape;61;p7"/>
          <p:cNvSpPr txBox="1"/>
          <p:nvPr/>
        </p:nvSpPr>
        <p:spPr>
          <a:xfrm>
            <a:off x="2700277" y="5384165"/>
            <a:ext cx="1504315" cy="342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Academ	</a:t>
            </a:r>
            <a:r>
              <a:rPr lang="en-US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4968712" y="5477624"/>
            <a:ext cx="554990" cy="1924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5" y="0"/>
                </a:lnTo>
                <a:lnTo>
                  <a:pt x="119945" y="119762"/>
                </a:lnTo>
                <a:lnTo>
                  <a:pt x="0" y="119762"/>
                </a:lnTo>
                <a:lnTo>
                  <a:pt x="0" y="0"/>
                </a:lnTo>
                <a:close/>
              </a:path>
            </a:pathLst>
          </a:custGeom>
          <a:solidFill>
            <a:srgbClr val="3B5D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" name="Google Shape;63;p7"/>
          <p:cNvSpPr txBox="1"/>
          <p:nvPr/>
        </p:nvSpPr>
        <p:spPr>
          <a:xfrm>
            <a:off x="4962108" y="5393817"/>
            <a:ext cx="57848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6063048" y="3453616"/>
            <a:ext cx="698500" cy="2806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2" y="0"/>
                </a:lnTo>
                <a:lnTo>
                  <a:pt x="119912" y="119891"/>
                </a:lnTo>
                <a:lnTo>
                  <a:pt x="0" y="119891"/>
                </a:lnTo>
                <a:lnTo>
                  <a:pt x="0" y="0"/>
                </a:lnTo>
                <a:close/>
              </a:path>
            </a:pathLst>
          </a:custGeom>
          <a:solidFill>
            <a:srgbClr val="3659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7"/>
          <p:cNvSpPr/>
          <p:nvPr/>
        </p:nvSpPr>
        <p:spPr>
          <a:xfrm>
            <a:off x="6779396" y="2740336"/>
            <a:ext cx="60960" cy="44627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1" y="0"/>
                </a:lnTo>
                <a:lnTo>
                  <a:pt x="120001" y="119986"/>
                </a:lnTo>
                <a:lnTo>
                  <a:pt x="0" y="119986"/>
                </a:lnTo>
                <a:lnTo>
                  <a:pt x="0" y="0"/>
                </a:lnTo>
                <a:close/>
              </a:path>
            </a:pathLst>
          </a:custGeom>
          <a:solidFill>
            <a:srgbClr val="3154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" name="Google Shape;66;p7"/>
          <p:cNvSpPr/>
          <p:nvPr/>
        </p:nvSpPr>
        <p:spPr>
          <a:xfrm>
            <a:off x="6066096" y="2740336"/>
            <a:ext cx="2365472" cy="446257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" name="Google Shape;67;p7"/>
          <p:cNvSpPr/>
          <p:nvPr/>
        </p:nvSpPr>
        <p:spPr>
          <a:xfrm>
            <a:off x="7151287" y="704134"/>
            <a:ext cx="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75"/>
                </a:lnTo>
              </a:path>
            </a:pathLst>
          </a:custGeom>
          <a:noFill/>
          <a:ln cap="flat" cmpd="sng" w="50025">
            <a:solidFill>
              <a:srgbClr val="2354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7"/>
          <p:cNvSpPr/>
          <p:nvPr/>
        </p:nvSpPr>
        <p:spPr>
          <a:xfrm>
            <a:off x="7126900" y="704134"/>
            <a:ext cx="48772" cy="47552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" name="Google Shape;69;p7"/>
          <p:cNvSpPr/>
          <p:nvPr/>
        </p:nvSpPr>
        <p:spPr>
          <a:xfrm>
            <a:off x="7193963" y="704134"/>
            <a:ext cx="20129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4" y="0"/>
                </a:lnTo>
                <a:lnTo>
                  <a:pt x="119924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7"/>
          <p:cNvSpPr/>
          <p:nvPr/>
        </p:nvSpPr>
        <p:spPr>
          <a:xfrm>
            <a:off x="7203108" y="987618"/>
            <a:ext cx="185945" cy="14326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7"/>
          <p:cNvSpPr/>
          <p:nvPr/>
        </p:nvSpPr>
        <p:spPr>
          <a:xfrm>
            <a:off x="7407343" y="704134"/>
            <a:ext cx="26860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30" y="0"/>
                </a:lnTo>
                <a:lnTo>
                  <a:pt x="11983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56A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7"/>
          <p:cNvSpPr/>
          <p:nvPr/>
        </p:nvSpPr>
        <p:spPr>
          <a:xfrm>
            <a:off x="7407343" y="704134"/>
            <a:ext cx="268249" cy="4755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" name="Google Shape;73;p7"/>
          <p:cNvSpPr/>
          <p:nvPr/>
        </p:nvSpPr>
        <p:spPr>
          <a:xfrm>
            <a:off x="7687786" y="704134"/>
            <a:ext cx="17081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0" y="0"/>
                </a:lnTo>
                <a:lnTo>
                  <a:pt x="11991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F59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" name="Google Shape;74;p7"/>
          <p:cNvSpPr/>
          <p:nvPr/>
        </p:nvSpPr>
        <p:spPr>
          <a:xfrm>
            <a:off x="7907263" y="704134"/>
            <a:ext cx="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75"/>
                </a:lnTo>
              </a:path>
            </a:pathLst>
          </a:custGeom>
          <a:noFill/>
          <a:ln cap="flat" cmpd="sng" w="50025">
            <a:solidFill>
              <a:srgbClr val="1F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" name="Google Shape;75;p7"/>
          <p:cNvSpPr/>
          <p:nvPr/>
        </p:nvSpPr>
        <p:spPr>
          <a:xfrm>
            <a:off x="7706075" y="704134"/>
            <a:ext cx="225574" cy="4755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7"/>
          <p:cNvSpPr/>
          <p:nvPr/>
        </p:nvSpPr>
        <p:spPr>
          <a:xfrm>
            <a:off x="8175511" y="704134"/>
            <a:ext cx="16510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30" y="0"/>
                </a:lnTo>
                <a:lnTo>
                  <a:pt x="11963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F5D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7"/>
          <p:cNvSpPr/>
          <p:nvPr/>
        </p:nvSpPr>
        <p:spPr>
          <a:xfrm>
            <a:off x="8367555" y="704134"/>
            <a:ext cx="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75"/>
                </a:lnTo>
              </a:path>
            </a:pathLst>
          </a:custGeom>
          <a:noFill/>
          <a:ln cap="flat" cmpd="sng" w="31750">
            <a:solidFill>
              <a:srgbClr val="1F60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7"/>
          <p:cNvSpPr/>
          <p:nvPr/>
        </p:nvSpPr>
        <p:spPr>
          <a:xfrm>
            <a:off x="8175511" y="704134"/>
            <a:ext cx="207284" cy="4755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7"/>
          <p:cNvSpPr/>
          <p:nvPr/>
        </p:nvSpPr>
        <p:spPr>
          <a:xfrm>
            <a:off x="8401087" y="704134"/>
            <a:ext cx="37211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8" y="0"/>
                </a:lnTo>
                <a:lnTo>
                  <a:pt x="119918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2160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7"/>
          <p:cNvSpPr/>
          <p:nvPr/>
        </p:nvSpPr>
        <p:spPr>
          <a:xfrm>
            <a:off x="8407182" y="999811"/>
            <a:ext cx="359698" cy="13107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Google Shape;81;p7"/>
          <p:cNvSpPr/>
          <p:nvPr/>
        </p:nvSpPr>
        <p:spPr>
          <a:xfrm>
            <a:off x="8846136" y="704134"/>
            <a:ext cx="15303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02" y="0"/>
                </a:lnTo>
                <a:lnTo>
                  <a:pt x="119502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2164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Google Shape;82;p7"/>
          <p:cNvSpPr/>
          <p:nvPr/>
        </p:nvSpPr>
        <p:spPr>
          <a:xfrm>
            <a:off x="8855280" y="960184"/>
            <a:ext cx="134124" cy="1676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7"/>
          <p:cNvSpPr/>
          <p:nvPr/>
        </p:nvSpPr>
        <p:spPr>
          <a:xfrm>
            <a:off x="9010743" y="704134"/>
            <a:ext cx="51244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0" y="0"/>
                </a:lnTo>
                <a:lnTo>
                  <a:pt x="11991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2166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7"/>
          <p:cNvSpPr/>
          <p:nvPr/>
        </p:nvSpPr>
        <p:spPr>
          <a:xfrm>
            <a:off x="9535049" y="704134"/>
            <a:ext cx="22606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30" y="0"/>
                </a:lnTo>
                <a:lnTo>
                  <a:pt x="11973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D6BB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0575">
            <a:noAutofit/>
          </a:bodyPr>
          <a:lstStyle/>
          <a:p>
            <a:pPr indent="-6350" lvl="0" marL="882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etwo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rki</a:t>
            </a:r>
            <a:endParaRPr b="1" i="0" sz="18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9772816" y="704134"/>
            <a:ext cx="11620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06" y="0"/>
                </a:lnTo>
                <a:lnTo>
                  <a:pt x="119606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6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7"/>
          <p:cNvSpPr/>
          <p:nvPr/>
        </p:nvSpPr>
        <p:spPr>
          <a:xfrm>
            <a:off x="9772816" y="704134"/>
            <a:ext cx="115835" cy="4755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7"/>
          <p:cNvSpPr/>
          <p:nvPr/>
        </p:nvSpPr>
        <p:spPr>
          <a:xfrm>
            <a:off x="9900845" y="704134"/>
            <a:ext cx="128270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62" y="0"/>
                </a:lnTo>
                <a:lnTo>
                  <a:pt x="119762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A6D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7"/>
          <p:cNvSpPr/>
          <p:nvPr/>
        </p:nvSpPr>
        <p:spPr>
          <a:xfrm>
            <a:off x="9900845" y="704134"/>
            <a:ext cx="128028" cy="47552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7"/>
          <p:cNvSpPr/>
          <p:nvPr/>
        </p:nvSpPr>
        <p:spPr>
          <a:xfrm>
            <a:off x="10108127" y="704134"/>
            <a:ext cx="542925" cy="4756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5" y="0"/>
                </a:lnTo>
                <a:lnTo>
                  <a:pt x="119915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1C6E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7"/>
          <p:cNvSpPr txBox="1"/>
          <p:nvPr/>
        </p:nvSpPr>
        <p:spPr>
          <a:xfrm>
            <a:off x="10101525" y="883486"/>
            <a:ext cx="55372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9974003" y="2740336"/>
            <a:ext cx="153035" cy="44627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02" y="0"/>
                </a:lnTo>
                <a:lnTo>
                  <a:pt x="119502" y="119986"/>
                </a:lnTo>
                <a:lnTo>
                  <a:pt x="0" y="119986"/>
                </a:lnTo>
                <a:lnTo>
                  <a:pt x="0" y="0"/>
                </a:lnTo>
                <a:close/>
              </a:path>
            </a:pathLst>
          </a:custGeom>
          <a:solidFill>
            <a:srgbClr val="2DA8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" name="Google Shape;93;p7"/>
          <p:cNvSpPr/>
          <p:nvPr/>
        </p:nvSpPr>
        <p:spPr>
          <a:xfrm>
            <a:off x="9974003" y="6105554"/>
            <a:ext cx="152414" cy="80472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7"/>
          <p:cNvSpPr/>
          <p:nvPr/>
        </p:nvSpPr>
        <p:spPr>
          <a:xfrm>
            <a:off x="10047162" y="7129751"/>
            <a:ext cx="79255" cy="7315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7"/>
          <p:cNvSpPr/>
          <p:nvPr/>
        </p:nvSpPr>
        <p:spPr>
          <a:xfrm>
            <a:off x="10297123" y="2740336"/>
            <a:ext cx="396875" cy="44627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08" y="0"/>
                </a:lnTo>
                <a:lnTo>
                  <a:pt x="119808" y="119986"/>
                </a:lnTo>
                <a:lnTo>
                  <a:pt x="0" y="119986"/>
                </a:lnTo>
                <a:lnTo>
                  <a:pt x="0" y="0"/>
                </a:lnTo>
                <a:close/>
              </a:path>
            </a:pathLst>
          </a:custGeom>
          <a:solidFill>
            <a:srgbClr val="62C1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" name="Google Shape;96;p7"/>
          <p:cNvSpPr/>
          <p:nvPr/>
        </p:nvSpPr>
        <p:spPr>
          <a:xfrm>
            <a:off x="10419053" y="4496102"/>
            <a:ext cx="274346" cy="21947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7"/>
          <p:cNvSpPr/>
          <p:nvPr/>
        </p:nvSpPr>
        <p:spPr>
          <a:xfrm>
            <a:off x="10321508" y="4788730"/>
            <a:ext cx="371891" cy="341398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" name="Google Shape;98;p7"/>
          <p:cNvSpPr/>
          <p:nvPr/>
        </p:nvSpPr>
        <p:spPr>
          <a:xfrm>
            <a:off x="10297123" y="5252057"/>
            <a:ext cx="396276" cy="121928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7"/>
          <p:cNvSpPr/>
          <p:nvPr/>
        </p:nvSpPr>
        <p:spPr>
          <a:xfrm>
            <a:off x="10589757" y="5422756"/>
            <a:ext cx="103641" cy="146313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p7"/>
          <p:cNvSpPr/>
          <p:nvPr/>
        </p:nvSpPr>
        <p:spPr>
          <a:xfrm>
            <a:off x="10297123" y="6129940"/>
            <a:ext cx="396276" cy="48771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7"/>
          <p:cNvSpPr/>
          <p:nvPr/>
        </p:nvSpPr>
        <p:spPr>
          <a:xfrm>
            <a:off x="10394667" y="6666424"/>
            <a:ext cx="298731" cy="195085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p7"/>
          <p:cNvSpPr/>
          <p:nvPr/>
        </p:nvSpPr>
        <p:spPr>
          <a:xfrm>
            <a:off x="10297123" y="6885895"/>
            <a:ext cx="396276" cy="317013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16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Threats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1614783" y="2158672"/>
            <a:ext cx="7327900" cy="4269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Rogue access points: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Usually default configuration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Any client on a rogue access point is a rogue client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Ad hoc networks: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Open potential weaknesses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Occupy one of your channels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 misassociation - accessing the right SSID on a rogue 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Wireless attacks: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Management frames spoofing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Active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Passive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IDS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851621" y="1768360"/>
            <a:ext cx="8991597" cy="49228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2254972" y="2009660"/>
            <a:ext cx="6183311" cy="48164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18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IPS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Management Frame Protection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984971" y="2231910"/>
            <a:ext cx="8724897" cy="42132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20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10689" y="2189152"/>
            <a:ext cx="10333990" cy="3421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113347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In wireless networks, authentication determines who accesses the network, and encryption protects data privacy.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304165" rtl="0" algn="l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 authentication can be done using something you know, something you have, or something you are. The devices used to access the network can also be authenticated.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In wireless networks, encryption is used to add privacy.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Authentication or encryption keys can be common to a cell or unique to each user.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3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Controllers can be linked to Cisco IDS to cut Layer 3-to-Layer 7 attackers completely from the Layer 2 wireless connection.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73050" rtl="0" algn="l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In Cisco networks, Management Frame Protection can limit the impact of attacks based on management frames.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21"/>
          <p:cNvSpPr/>
          <p:nvPr/>
        </p:nvSpPr>
        <p:spPr>
          <a:xfrm>
            <a:off x="0" y="3626191"/>
            <a:ext cx="10505650" cy="4985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1" name="Google Shape;221;p22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" name="Google Shape;222;p2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175">
            <a:noAutofit/>
          </a:bodyPr>
          <a:lstStyle/>
          <a:p>
            <a:pPr indent="-635" lvl="0" marL="813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Why Are Wireless LANs Prone to Attack?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997245" y="2001510"/>
            <a:ext cx="4189095" cy="3523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Open air nature of RF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Propagation Control is difficult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No physical barriers to intrusion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Standard 802.11 protocol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Well-documented and understood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502284" rtl="0" algn="l">
              <a:lnSpc>
                <a:spcPct val="895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most common attacks against WLAN networks are targeted at management frames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Unlicensed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5080" rtl="0" algn="l">
              <a:lnSpc>
                <a:spcPct val="108687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Easy access to inexpensive technology, for deployments and attack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5428155" y="6323954"/>
            <a:ext cx="2349500" cy="389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" lvl="0" marL="4572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Wireless Access Outside of Physical/Wired Boundaries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7860434" y="6640397"/>
            <a:ext cx="44640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4" y="0"/>
                </a:lnTo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22"/>
          <p:cNvSpPr/>
          <p:nvPr/>
        </p:nvSpPr>
        <p:spPr>
          <a:xfrm>
            <a:off x="8249371" y="6597535"/>
            <a:ext cx="85725" cy="85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9"/>
                </a:lnTo>
                <a:lnTo>
                  <a:pt x="119999" y="59999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p22"/>
          <p:cNvSpPr/>
          <p:nvPr/>
        </p:nvSpPr>
        <p:spPr>
          <a:xfrm>
            <a:off x="8473207" y="6095884"/>
            <a:ext cx="825500" cy="60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22"/>
          <p:cNvSpPr/>
          <p:nvPr/>
        </p:nvSpPr>
        <p:spPr>
          <a:xfrm>
            <a:off x="8473207" y="6095884"/>
            <a:ext cx="825500" cy="60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" name="Google Shape;229;p22"/>
          <p:cNvSpPr/>
          <p:nvPr/>
        </p:nvSpPr>
        <p:spPr>
          <a:xfrm>
            <a:off x="8558365" y="6461286"/>
            <a:ext cx="588010" cy="175260"/>
          </a:xfrm>
          <a:custGeom>
            <a:rect b="b" l="l" r="r" t="t"/>
            <a:pathLst>
              <a:path extrusionOk="0" h="120000" w="120000">
                <a:moveTo>
                  <a:pt x="119920" y="0"/>
                </a:moveTo>
                <a:lnTo>
                  <a:pt x="35522" y="0"/>
                </a:lnTo>
                <a:lnTo>
                  <a:pt x="0" y="119817"/>
                </a:lnTo>
                <a:lnTo>
                  <a:pt x="84414" y="119817"/>
                </a:lnTo>
                <a:lnTo>
                  <a:pt x="119920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22"/>
          <p:cNvSpPr/>
          <p:nvPr/>
        </p:nvSpPr>
        <p:spPr>
          <a:xfrm>
            <a:off x="8558366" y="6461286"/>
            <a:ext cx="588010" cy="175260"/>
          </a:xfrm>
          <a:custGeom>
            <a:rect b="b" l="l" r="r" t="t"/>
            <a:pathLst>
              <a:path extrusionOk="0" h="120000" w="120000">
                <a:moveTo>
                  <a:pt x="119919" y="0"/>
                </a:moveTo>
                <a:lnTo>
                  <a:pt x="35521" y="0"/>
                </a:lnTo>
                <a:lnTo>
                  <a:pt x="0" y="119817"/>
                </a:lnTo>
                <a:lnTo>
                  <a:pt x="84413" y="119817"/>
                </a:lnTo>
                <a:lnTo>
                  <a:pt x="119919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22"/>
          <p:cNvSpPr/>
          <p:nvPr/>
        </p:nvSpPr>
        <p:spPr>
          <a:xfrm>
            <a:off x="8558366" y="6461286"/>
            <a:ext cx="588010" cy="175260"/>
          </a:xfrm>
          <a:custGeom>
            <a:rect b="b" l="l" r="r" t="t"/>
            <a:pathLst>
              <a:path extrusionOk="0" h="120000" w="120000">
                <a:moveTo>
                  <a:pt x="119919" y="0"/>
                </a:moveTo>
                <a:lnTo>
                  <a:pt x="84413" y="119817"/>
                </a:lnTo>
                <a:lnTo>
                  <a:pt x="0" y="119817"/>
                </a:lnTo>
                <a:lnTo>
                  <a:pt x="19213" y="55008"/>
                </a:lnTo>
              </a:path>
              <a:path extrusionOk="0" h="120000" w="120000">
                <a:moveTo>
                  <a:pt x="35521" y="0"/>
                </a:moveTo>
                <a:lnTo>
                  <a:pt x="119919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22"/>
          <p:cNvSpPr/>
          <p:nvPr/>
        </p:nvSpPr>
        <p:spPr>
          <a:xfrm>
            <a:off x="8748262" y="6606728"/>
            <a:ext cx="41275" cy="165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353" y="52851"/>
                </a:lnTo>
                <a:lnTo>
                  <a:pt x="45552" y="92240"/>
                </a:lnTo>
                <a:lnTo>
                  <a:pt x="93790" y="113429"/>
                </a:lnTo>
                <a:lnTo>
                  <a:pt x="118243" y="115769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22"/>
          <p:cNvSpPr/>
          <p:nvPr/>
        </p:nvSpPr>
        <p:spPr>
          <a:xfrm>
            <a:off x="8784399" y="6607686"/>
            <a:ext cx="36195" cy="15240"/>
          </a:xfrm>
          <a:custGeom>
            <a:rect b="b" l="l" r="r" t="t"/>
            <a:pathLst>
              <a:path extrusionOk="0" h="120000" w="120000">
                <a:moveTo>
                  <a:pt x="0" y="117866"/>
                </a:moveTo>
                <a:lnTo>
                  <a:pt x="59186" y="102464"/>
                </a:lnTo>
                <a:lnTo>
                  <a:pt x="101520" y="60866"/>
                </a:lnTo>
                <a:lnTo>
                  <a:pt x="119615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22"/>
          <p:cNvSpPr/>
          <p:nvPr/>
        </p:nvSpPr>
        <p:spPr>
          <a:xfrm>
            <a:off x="8752795" y="6572639"/>
            <a:ext cx="41275" cy="16510"/>
          </a:xfrm>
          <a:custGeom>
            <a:rect b="b" l="l" r="r" t="t"/>
            <a:pathLst>
              <a:path extrusionOk="0" h="120000" w="120000">
                <a:moveTo>
                  <a:pt x="118243" y="0"/>
                </a:moveTo>
                <a:lnTo>
                  <a:pt x="65231" y="11789"/>
                </a:lnTo>
                <a:lnTo>
                  <a:pt x="24712" y="43881"/>
                </a:lnTo>
                <a:lnTo>
                  <a:pt x="2485" y="91332"/>
                </a:lnTo>
                <a:lnTo>
                  <a:pt x="0" y="115747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" name="Google Shape;235;p22"/>
          <p:cNvSpPr/>
          <p:nvPr/>
        </p:nvSpPr>
        <p:spPr>
          <a:xfrm>
            <a:off x="8791061" y="6572665"/>
            <a:ext cx="34290" cy="16510"/>
          </a:xfrm>
          <a:custGeom>
            <a:rect b="b" l="l" r="r" t="t"/>
            <a:pathLst>
              <a:path extrusionOk="0" h="120000" w="120000">
                <a:moveTo>
                  <a:pt x="119016" y="115566"/>
                </a:moveTo>
                <a:lnTo>
                  <a:pt x="103146" y="58041"/>
                </a:lnTo>
                <a:lnTo>
                  <a:pt x="60825" y="17292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22"/>
          <p:cNvSpPr/>
          <p:nvPr/>
        </p:nvSpPr>
        <p:spPr>
          <a:xfrm>
            <a:off x="8558365" y="6645394"/>
            <a:ext cx="41402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88" y="0"/>
                </a:lnTo>
              </a:path>
            </a:pathLst>
          </a:custGeom>
          <a:noFill/>
          <a:ln cap="flat" cmpd="sng" w="19500">
            <a:solidFill>
              <a:srgbClr val="A5A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22"/>
          <p:cNvSpPr/>
          <p:nvPr/>
        </p:nvSpPr>
        <p:spPr>
          <a:xfrm>
            <a:off x="8558365" y="6645394"/>
            <a:ext cx="414020" cy="0"/>
          </a:xfrm>
          <a:custGeom>
            <a:rect b="b" l="l" r="r" t="t"/>
            <a:pathLst>
              <a:path extrusionOk="0" h="120000" w="120000">
                <a:moveTo>
                  <a:pt x="646" y="0"/>
                </a:moveTo>
                <a:lnTo>
                  <a:pt x="120535" y="0"/>
                </a:lnTo>
              </a:path>
            </a:pathLst>
          </a:custGeom>
          <a:noFill/>
          <a:ln cap="flat" cmpd="sng" w="23950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22"/>
          <p:cNvSpPr/>
          <p:nvPr/>
        </p:nvSpPr>
        <p:spPr>
          <a:xfrm>
            <a:off x="8732427" y="6177243"/>
            <a:ext cx="0" cy="284480"/>
          </a:xfrm>
          <a:custGeom>
            <a:rect b="b" l="l" r="r" t="t"/>
            <a:pathLst>
              <a:path extrusionOk="0" h="120000" w="120000">
                <a:moveTo>
                  <a:pt x="0" y="119815"/>
                </a:moveTo>
                <a:lnTo>
                  <a:pt x="0" y="0"/>
                </a:lnTo>
                <a:lnTo>
                  <a:pt x="0" y="11981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22"/>
          <p:cNvSpPr/>
          <p:nvPr/>
        </p:nvSpPr>
        <p:spPr>
          <a:xfrm>
            <a:off x="8732426" y="6177243"/>
            <a:ext cx="414020" cy="284480"/>
          </a:xfrm>
          <a:custGeom>
            <a:rect b="b" l="l" r="r" t="t"/>
            <a:pathLst>
              <a:path extrusionOk="0" h="120000" w="120000">
                <a:moveTo>
                  <a:pt x="0" y="119815"/>
                </a:moveTo>
                <a:lnTo>
                  <a:pt x="119864" y="119815"/>
                </a:lnTo>
                <a:lnTo>
                  <a:pt x="119864" y="0"/>
                </a:lnTo>
                <a:lnTo>
                  <a:pt x="0" y="0"/>
                </a:lnTo>
                <a:lnTo>
                  <a:pt x="0" y="11981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22"/>
          <p:cNvSpPr/>
          <p:nvPr/>
        </p:nvSpPr>
        <p:spPr>
          <a:xfrm>
            <a:off x="8732427" y="6177243"/>
            <a:ext cx="414020" cy="284480"/>
          </a:xfrm>
          <a:custGeom>
            <a:rect b="b" l="l" r="r" t="t"/>
            <a:pathLst>
              <a:path extrusionOk="0" h="120000" w="120000">
                <a:moveTo>
                  <a:pt x="0" y="119815"/>
                </a:moveTo>
                <a:lnTo>
                  <a:pt x="119864" y="119815"/>
                </a:lnTo>
                <a:lnTo>
                  <a:pt x="11986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1" name="Google Shape;241;p22"/>
          <p:cNvSpPr/>
          <p:nvPr/>
        </p:nvSpPr>
        <p:spPr>
          <a:xfrm>
            <a:off x="9151640" y="6165858"/>
            <a:ext cx="0" cy="2959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04"/>
                </a:lnTo>
              </a:path>
            </a:pathLst>
          </a:custGeom>
          <a:noFill/>
          <a:ln cap="flat" cmpd="sng" w="1257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p22"/>
          <p:cNvSpPr/>
          <p:nvPr/>
        </p:nvSpPr>
        <p:spPr>
          <a:xfrm>
            <a:off x="9145983" y="6165858"/>
            <a:ext cx="11430" cy="295910"/>
          </a:xfrm>
          <a:custGeom>
            <a:rect b="b" l="l" r="r" t="t"/>
            <a:pathLst>
              <a:path extrusionOk="0" h="120000" w="120000">
                <a:moveTo>
                  <a:pt x="102014" y="115861"/>
                </a:moveTo>
                <a:lnTo>
                  <a:pt x="118771" y="115213"/>
                </a:lnTo>
                <a:lnTo>
                  <a:pt x="118771" y="0"/>
                </a:lnTo>
                <a:lnTo>
                  <a:pt x="0" y="4616"/>
                </a:lnTo>
                <a:lnTo>
                  <a:pt x="0" y="119804"/>
                </a:lnTo>
                <a:lnTo>
                  <a:pt x="102014" y="11586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22"/>
          <p:cNvSpPr/>
          <p:nvPr/>
        </p:nvSpPr>
        <p:spPr>
          <a:xfrm>
            <a:off x="8752795" y="6199950"/>
            <a:ext cx="0" cy="243204"/>
          </a:xfrm>
          <a:custGeom>
            <a:rect b="b" l="l" r="r" t="t"/>
            <a:pathLst>
              <a:path extrusionOk="0" h="120000" w="120000">
                <a:moveTo>
                  <a:pt x="0" y="119984"/>
                </a:move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4" name="Google Shape;244;p22"/>
          <p:cNvSpPr/>
          <p:nvPr/>
        </p:nvSpPr>
        <p:spPr>
          <a:xfrm>
            <a:off x="8752795" y="6199950"/>
            <a:ext cx="373380" cy="243204"/>
          </a:xfrm>
          <a:custGeom>
            <a:rect b="b" l="l" r="r" t="t"/>
            <a:pathLst>
              <a:path extrusionOk="0" h="120000" w="120000">
                <a:moveTo>
                  <a:pt x="0" y="119984"/>
                </a:moveTo>
                <a:lnTo>
                  <a:pt x="119838" y="119984"/>
                </a:lnTo>
                <a:lnTo>
                  <a:pt x="119838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5" name="Google Shape;245;p22"/>
          <p:cNvSpPr/>
          <p:nvPr/>
        </p:nvSpPr>
        <p:spPr>
          <a:xfrm>
            <a:off x="8752795" y="6199950"/>
            <a:ext cx="373380" cy="243204"/>
          </a:xfrm>
          <a:custGeom>
            <a:rect b="b" l="l" r="r" t="t"/>
            <a:pathLst>
              <a:path extrusionOk="0" h="120000" w="120000">
                <a:moveTo>
                  <a:pt x="0" y="119984"/>
                </a:moveTo>
                <a:lnTo>
                  <a:pt x="119838" y="119984"/>
                </a:lnTo>
              </a:path>
              <a:path extrusionOk="0" h="120000" w="120000">
                <a:moveTo>
                  <a:pt x="0" y="0"/>
                </a:moveTo>
                <a:lnTo>
                  <a:pt x="0" y="119984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22"/>
          <p:cNvSpPr/>
          <p:nvPr/>
        </p:nvSpPr>
        <p:spPr>
          <a:xfrm>
            <a:off x="8662381" y="6474977"/>
            <a:ext cx="438784" cy="91440"/>
          </a:xfrm>
          <a:custGeom>
            <a:rect b="b" l="l" r="r" t="t"/>
            <a:pathLst>
              <a:path extrusionOk="0" h="120000" w="120000">
                <a:moveTo>
                  <a:pt x="119895" y="0"/>
                </a:moveTo>
                <a:lnTo>
                  <a:pt x="24726" y="0"/>
                </a:lnTo>
                <a:lnTo>
                  <a:pt x="0" y="119269"/>
                </a:lnTo>
                <a:lnTo>
                  <a:pt x="95188" y="119269"/>
                </a:lnTo>
                <a:lnTo>
                  <a:pt x="11989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p22"/>
          <p:cNvSpPr/>
          <p:nvPr/>
        </p:nvSpPr>
        <p:spPr>
          <a:xfrm>
            <a:off x="8662382" y="6474978"/>
            <a:ext cx="438784" cy="91440"/>
          </a:xfrm>
          <a:custGeom>
            <a:rect b="b" l="l" r="r" t="t"/>
            <a:pathLst>
              <a:path extrusionOk="0" h="120000" w="120000">
                <a:moveTo>
                  <a:pt x="119895" y="0"/>
                </a:moveTo>
                <a:lnTo>
                  <a:pt x="24726" y="0"/>
                </a:lnTo>
                <a:lnTo>
                  <a:pt x="0" y="119269"/>
                </a:lnTo>
                <a:lnTo>
                  <a:pt x="95187" y="119269"/>
                </a:lnTo>
                <a:lnTo>
                  <a:pt x="11989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Google Shape;248;p22"/>
          <p:cNvSpPr/>
          <p:nvPr/>
        </p:nvSpPr>
        <p:spPr>
          <a:xfrm>
            <a:off x="8662382" y="6474978"/>
            <a:ext cx="438784" cy="91440"/>
          </a:xfrm>
          <a:custGeom>
            <a:rect b="b" l="l" r="r" t="t"/>
            <a:pathLst>
              <a:path extrusionOk="0" h="120000" w="120000">
                <a:moveTo>
                  <a:pt x="24726" y="0"/>
                </a:moveTo>
                <a:lnTo>
                  <a:pt x="119895" y="0"/>
                </a:lnTo>
                <a:lnTo>
                  <a:pt x="95187" y="119269"/>
                </a:lnTo>
                <a:lnTo>
                  <a:pt x="0" y="119269"/>
                </a:lnTo>
              </a:path>
              <a:path extrusionOk="0" h="120000" w="120000">
                <a:moveTo>
                  <a:pt x="10831" y="67022"/>
                </a:moveTo>
                <a:lnTo>
                  <a:pt x="24726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22"/>
          <p:cNvSpPr/>
          <p:nvPr/>
        </p:nvSpPr>
        <p:spPr>
          <a:xfrm>
            <a:off x="8773097" y="6590869"/>
            <a:ext cx="31750" cy="18415"/>
          </a:xfrm>
          <a:custGeom>
            <a:rect b="b" l="l" r="r" t="t"/>
            <a:pathLst>
              <a:path extrusionOk="0" h="120000" w="120000">
                <a:moveTo>
                  <a:pt x="102565" y="0"/>
                </a:moveTo>
                <a:lnTo>
                  <a:pt x="17132" y="0"/>
                </a:lnTo>
                <a:lnTo>
                  <a:pt x="0" y="29597"/>
                </a:lnTo>
                <a:lnTo>
                  <a:pt x="0" y="88773"/>
                </a:lnTo>
                <a:lnTo>
                  <a:pt x="25583" y="118357"/>
                </a:lnTo>
                <a:lnTo>
                  <a:pt x="93872" y="118357"/>
                </a:lnTo>
                <a:lnTo>
                  <a:pt x="119701" y="103344"/>
                </a:lnTo>
                <a:lnTo>
                  <a:pt x="119701" y="14583"/>
                </a:lnTo>
                <a:lnTo>
                  <a:pt x="102565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22"/>
          <p:cNvSpPr/>
          <p:nvPr/>
        </p:nvSpPr>
        <p:spPr>
          <a:xfrm>
            <a:off x="8773097" y="6590869"/>
            <a:ext cx="31750" cy="18415"/>
          </a:xfrm>
          <a:custGeom>
            <a:rect b="b" l="l" r="r" t="t"/>
            <a:pathLst>
              <a:path extrusionOk="0" h="120000" w="120000">
                <a:moveTo>
                  <a:pt x="0" y="59188"/>
                </a:moveTo>
                <a:lnTo>
                  <a:pt x="0" y="88773"/>
                </a:lnTo>
                <a:lnTo>
                  <a:pt x="18500" y="110166"/>
                </a:lnTo>
              </a:path>
              <a:path extrusionOk="0" h="120000" w="120000">
                <a:moveTo>
                  <a:pt x="25583" y="118357"/>
                </a:moveTo>
                <a:lnTo>
                  <a:pt x="93872" y="118357"/>
                </a:lnTo>
                <a:lnTo>
                  <a:pt x="119701" y="103344"/>
                </a:lnTo>
                <a:lnTo>
                  <a:pt x="119701" y="14583"/>
                </a:lnTo>
                <a:lnTo>
                  <a:pt x="102565" y="0"/>
                </a:lnTo>
              </a:path>
              <a:path extrusionOk="0" h="120000" w="120000">
                <a:moveTo>
                  <a:pt x="17132" y="0"/>
                </a:moveTo>
                <a:lnTo>
                  <a:pt x="0" y="29597"/>
                </a:lnTo>
                <a:lnTo>
                  <a:pt x="0" y="59188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22"/>
          <p:cNvSpPr/>
          <p:nvPr/>
        </p:nvSpPr>
        <p:spPr>
          <a:xfrm>
            <a:off x="8750495" y="6609032"/>
            <a:ext cx="41275" cy="165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356" y="52640"/>
                </a:lnTo>
                <a:lnTo>
                  <a:pt x="45554" y="92087"/>
                </a:lnTo>
                <a:lnTo>
                  <a:pt x="93793" y="113407"/>
                </a:lnTo>
                <a:lnTo>
                  <a:pt x="118241" y="115769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22"/>
          <p:cNvSpPr/>
          <p:nvPr/>
        </p:nvSpPr>
        <p:spPr>
          <a:xfrm>
            <a:off x="8786632" y="6610025"/>
            <a:ext cx="36195" cy="15240"/>
          </a:xfrm>
          <a:custGeom>
            <a:rect b="b" l="l" r="r" t="t"/>
            <a:pathLst>
              <a:path extrusionOk="0" h="120000" w="120000">
                <a:moveTo>
                  <a:pt x="0" y="117598"/>
                </a:moveTo>
                <a:lnTo>
                  <a:pt x="59159" y="102125"/>
                </a:lnTo>
                <a:lnTo>
                  <a:pt x="101579" y="60527"/>
                </a:lnTo>
                <a:lnTo>
                  <a:pt x="119820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3" name="Google Shape;253;p22"/>
          <p:cNvSpPr/>
          <p:nvPr/>
        </p:nvSpPr>
        <p:spPr>
          <a:xfrm>
            <a:off x="8755028" y="6574944"/>
            <a:ext cx="41275" cy="16510"/>
          </a:xfrm>
          <a:custGeom>
            <a:rect b="b" l="l" r="r" t="t"/>
            <a:pathLst>
              <a:path extrusionOk="0" h="120000" w="120000">
                <a:moveTo>
                  <a:pt x="118249" y="0"/>
                </a:moveTo>
                <a:lnTo>
                  <a:pt x="65237" y="11789"/>
                </a:lnTo>
                <a:lnTo>
                  <a:pt x="24715" y="43881"/>
                </a:lnTo>
                <a:lnTo>
                  <a:pt x="2488" y="91317"/>
                </a:lnTo>
                <a:lnTo>
                  <a:pt x="0" y="115747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22"/>
          <p:cNvSpPr/>
          <p:nvPr/>
        </p:nvSpPr>
        <p:spPr>
          <a:xfrm>
            <a:off x="8793406" y="6574972"/>
            <a:ext cx="34290" cy="16510"/>
          </a:xfrm>
          <a:custGeom>
            <a:rect b="b" l="l" r="r" t="t"/>
            <a:pathLst>
              <a:path extrusionOk="0" h="120000" w="120000">
                <a:moveTo>
                  <a:pt x="118897" y="115544"/>
                </a:moveTo>
                <a:lnTo>
                  <a:pt x="103065" y="58113"/>
                </a:lnTo>
                <a:lnTo>
                  <a:pt x="60815" y="17386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5" name="Google Shape;255;p22"/>
          <p:cNvSpPr/>
          <p:nvPr/>
        </p:nvSpPr>
        <p:spPr>
          <a:xfrm>
            <a:off x="8972002" y="6461286"/>
            <a:ext cx="173990" cy="191135"/>
          </a:xfrm>
          <a:custGeom>
            <a:rect b="b" l="l" r="r" t="t"/>
            <a:pathLst>
              <a:path extrusionOk="0" h="120000" w="120000">
                <a:moveTo>
                  <a:pt x="119993" y="0"/>
                </a:moveTo>
                <a:lnTo>
                  <a:pt x="0" y="109865"/>
                </a:lnTo>
                <a:lnTo>
                  <a:pt x="0" y="119865"/>
                </a:lnTo>
                <a:lnTo>
                  <a:pt x="119993" y="9999"/>
                </a:lnTo>
                <a:lnTo>
                  <a:pt x="119993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6" name="Google Shape;256;p22"/>
          <p:cNvSpPr/>
          <p:nvPr/>
        </p:nvSpPr>
        <p:spPr>
          <a:xfrm>
            <a:off x="8972002" y="6461286"/>
            <a:ext cx="173990" cy="191135"/>
          </a:xfrm>
          <a:custGeom>
            <a:rect b="b" l="l" r="r" t="t"/>
            <a:pathLst>
              <a:path extrusionOk="0" h="120000" w="120000">
                <a:moveTo>
                  <a:pt x="119993" y="0"/>
                </a:moveTo>
                <a:lnTo>
                  <a:pt x="0" y="109865"/>
                </a:lnTo>
                <a:lnTo>
                  <a:pt x="0" y="119863"/>
                </a:lnTo>
                <a:lnTo>
                  <a:pt x="119993" y="9999"/>
                </a:lnTo>
                <a:lnTo>
                  <a:pt x="119993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22"/>
          <p:cNvSpPr/>
          <p:nvPr/>
        </p:nvSpPr>
        <p:spPr>
          <a:xfrm>
            <a:off x="8972002" y="6461286"/>
            <a:ext cx="173990" cy="191135"/>
          </a:xfrm>
          <a:custGeom>
            <a:rect b="b" l="l" r="r" t="t"/>
            <a:pathLst>
              <a:path extrusionOk="0" h="120000" w="120000">
                <a:moveTo>
                  <a:pt x="119993" y="0"/>
                </a:moveTo>
                <a:lnTo>
                  <a:pt x="119993" y="9999"/>
                </a:lnTo>
                <a:lnTo>
                  <a:pt x="0" y="119863"/>
                </a:lnTo>
                <a:lnTo>
                  <a:pt x="0" y="109865"/>
                </a:lnTo>
                <a:lnTo>
                  <a:pt x="119993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8" name="Google Shape;258;p22"/>
          <p:cNvSpPr/>
          <p:nvPr/>
        </p:nvSpPr>
        <p:spPr>
          <a:xfrm>
            <a:off x="9087236" y="6449932"/>
            <a:ext cx="3429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649" y="0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22"/>
          <p:cNvSpPr/>
          <p:nvPr/>
        </p:nvSpPr>
        <p:spPr>
          <a:xfrm>
            <a:off x="9087236" y="6447662"/>
            <a:ext cx="34290" cy="5080"/>
          </a:xfrm>
          <a:custGeom>
            <a:rect b="b" l="l" r="r" t="t"/>
            <a:pathLst>
              <a:path extrusionOk="0" h="120000" w="120000">
                <a:moveTo>
                  <a:pt x="-3" y="53632"/>
                </a:moveTo>
                <a:lnTo>
                  <a:pt x="118645" y="53632"/>
                </a:lnTo>
              </a:path>
            </a:pathLst>
          </a:custGeom>
          <a:noFill/>
          <a:ln cap="flat" cmpd="sng" w="1027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0" name="Google Shape;260;p22"/>
          <p:cNvSpPr/>
          <p:nvPr/>
        </p:nvSpPr>
        <p:spPr>
          <a:xfrm>
            <a:off x="8732427" y="6497681"/>
            <a:ext cx="346075" cy="0"/>
          </a:xfrm>
          <a:custGeom>
            <a:rect b="b" l="l" r="r" t="t"/>
            <a:pathLst>
              <a:path extrusionOk="0" h="120000" w="120000">
                <a:moveTo>
                  <a:pt x="119888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22"/>
          <p:cNvSpPr/>
          <p:nvPr/>
        </p:nvSpPr>
        <p:spPr>
          <a:xfrm>
            <a:off x="8709821" y="6520385"/>
            <a:ext cx="346075" cy="0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" name="Google Shape;262;p22"/>
          <p:cNvSpPr/>
          <p:nvPr/>
        </p:nvSpPr>
        <p:spPr>
          <a:xfrm>
            <a:off x="8687219" y="6543157"/>
            <a:ext cx="346075" cy="0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22"/>
          <p:cNvSpPr/>
          <p:nvPr/>
        </p:nvSpPr>
        <p:spPr>
          <a:xfrm>
            <a:off x="8732427" y="6171551"/>
            <a:ext cx="42545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36" y="0"/>
                </a:lnTo>
              </a:path>
            </a:pathLst>
          </a:custGeom>
          <a:noFill/>
          <a:ln cap="flat" cmpd="sng" w="12650">
            <a:solidFill>
              <a:srgbClr val="C9C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Google Shape;264;p22"/>
          <p:cNvSpPr/>
          <p:nvPr/>
        </p:nvSpPr>
        <p:spPr>
          <a:xfrm>
            <a:off x="8732427" y="6165858"/>
            <a:ext cx="425450" cy="11430"/>
          </a:xfrm>
          <a:custGeom>
            <a:rect b="b" l="l" r="r" t="t"/>
            <a:pathLst>
              <a:path extrusionOk="0" h="120000" w="120000">
                <a:moveTo>
                  <a:pt x="119836" y="0"/>
                </a:moveTo>
                <a:lnTo>
                  <a:pt x="116645" y="119527"/>
                </a:lnTo>
              </a:path>
              <a:path extrusionOk="0" h="120000" w="120000">
                <a:moveTo>
                  <a:pt x="3186" y="0"/>
                </a:moveTo>
                <a:lnTo>
                  <a:pt x="119836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22"/>
          <p:cNvSpPr/>
          <p:nvPr/>
        </p:nvSpPr>
        <p:spPr>
          <a:xfrm>
            <a:off x="5347420" y="1644535"/>
            <a:ext cx="4324348" cy="45053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22"/>
          <p:cNvSpPr txBox="1"/>
          <p:nvPr/>
        </p:nvSpPr>
        <p:spPr>
          <a:xfrm>
            <a:off x="5569244" y="1515416"/>
            <a:ext cx="1498600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Physical Security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855244" y="1439216"/>
            <a:ext cx="126936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Wired Security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8547819" y="1644534"/>
            <a:ext cx="219710" cy="6591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0" y="119920"/>
                </a:lnTo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9" name="Google Shape;269;p22"/>
          <p:cNvSpPr/>
          <p:nvPr/>
        </p:nvSpPr>
        <p:spPr>
          <a:xfrm>
            <a:off x="8708649" y="2235455"/>
            <a:ext cx="81915" cy="95250"/>
          </a:xfrm>
          <a:custGeom>
            <a:rect b="b" l="l" r="r" t="t"/>
            <a:pathLst>
              <a:path extrusionOk="0" h="120000" w="120000">
                <a:moveTo>
                  <a:pt x="119135" y="0"/>
                </a:moveTo>
                <a:lnTo>
                  <a:pt x="0" y="34151"/>
                </a:lnTo>
                <a:lnTo>
                  <a:pt x="99279" y="119533"/>
                </a:lnTo>
                <a:lnTo>
                  <a:pt x="119135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22"/>
          <p:cNvSpPr/>
          <p:nvPr/>
        </p:nvSpPr>
        <p:spPr>
          <a:xfrm>
            <a:off x="6189312" y="5626671"/>
            <a:ext cx="516890" cy="144780"/>
          </a:xfrm>
          <a:custGeom>
            <a:rect b="b" l="l" r="r" t="t"/>
            <a:pathLst>
              <a:path extrusionOk="0" h="120000" w="120000">
                <a:moveTo>
                  <a:pt x="119991" y="0"/>
                </a:moveTo>
                <a:lnTo>
                  <a:pt x="35542" y="0"/>
                </a:lnTo>
                <a:lnTo>
                  <a:pt x="0" y="119939"/>
                </a:lnTo>
                <a:lnTo>
                  <a:pt x="84464" y="119939"/>
                </a:lnTo>
                <a:lnTo>
                  <a:pt x="119991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22"/>
          <p:cNvSpPr/>
          <p:nvPr/>
        </p:nvSpPr>
        <p:spPr>
          <a:xfrm>
            <a:off x="6189312" y="5626672"/>
            <a:ext cx="516890" cy="144780"/>
          </a:xfrm>
          <a:custGeom>
            <a:rect b="b" l="l" r="r" t="t"/>
            <a:pathLst>
              <a:path extrusionOk="0" h="120000" w="120000">
                <a:moveTo>
                  <a:pt x="119991" y="0"/>
                </a:moveTo>
                <a:lnTo>
                  <a:pt x="35543" y="0"/>
                </a:lnTo>
                <a:lnTo>
                  <a:pt x="0" y="119938"/>
                </a:lnTo>
                <a:lnTo>
                  <a:pt x="84464" y="119938"/>
                </a:lnTo>
                <a:lnTo>
                  <a:pt x="119991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22"/>
          <p:cNvSpPr/>
          <p:nvPr/>
        </p:nvSpPr>
        <p:spPr>
          <a:xfrm>
            <a:off x="6189312" y="5626672"/>
            <a:ext cx="516890" cy="144780"/>
          </a:xfrm>
          <a:custGeom>
            <a:rect b="b" l="l" r="r" t="t"/>
            <a:pathLst>
              <a:path extrusionOk="0" h="120000" w="120000">
                <a:moveTo>
                  <a:pt x="35543" y="0"/>
                </a:moveTo>
                <a:lnTo>
                  <a:pt x="119991" y="0"/>
                </a:lnTo>
              </a:path>
              <a:path extrusionOk="0" h="120000" w="120000">
                <a:moveTo>
                  <a:pt x="84464" y="119938"/>
                </a:moveTo>
                <a:lnTo>
                  <a:pt x="0" y="119938"/>
                </a:lnTo>
                <a:lnTo>
                  <a:pt x="4280" y="105494"/>
                </a:lnTo>
                <a:lnTo>
                  <a:pt x="35543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3" name="Google Shape;273;p22"/>
          <p:cNvSpPr/>
          <p:nvPr/>
        </p:nvSpPr>
        <p:spPr>
          <a:xfrm>
            <a:off x="6356340" y="5746941"/>
            <a:ext cx="36195" cy="133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6082" y="60958"/>
                </a:lnTo>
                <a:lnTo>
                  <a:pt x="58499" y="102893"/>
                </a:lnTo>
                <a:lnTo>
                  <a:pt x="118491" y="118515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22"/>
          <p:cNvSpPr/>
          <p:nvPr/>
        </p:nvSpPr>
        <p:spPr>
          <a:xfrm>
            <a:off x="6388126" y="5752415"/>
            <a:ext cx="29209" cy="8255"/>
          </a:xfrm>
          <a:custGeom>
            <a:rect b="b" l="l" r="r" t="t"/>
            <a:pathLst>
              <a:path extrusionOk="0" h="120000" w="120000">
                <a:moveTo>
                  <a:pt x="0" y="111902"/>
                </a:moveTo>
                <a:lnTo>
                  <a:pt x="72677" y="81255"/>
                </a:lnTo>
                <a:lnTo>
                  <a:pt x="119589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5" name="Google Shape;275;p22"/>
          <p:cNvSpPr/>
          <p:nvPr/>
        </p:nvSpPr>
        <p:spPr>
          <a:xfrm>
            <a:off x="6360328" y="5718753"/>
            <a:ext cx="36195" cy="13335"/>
          </a:xfrm>
          <a:custGeom>
            <a:rect b="b" l="l" r="r" t="t"/>
            <a:pathLst>
              <a:path extrusionOk="0" h="120000" w="120000">
                <a:moveTo>
                  <a:pt x="118600" y="0"/>
                </a:moveTo>
                <a:lnTo>
                  <a:pt x="58585" y="15685"/>
                </a:lnTo>
                <a:lnTo>
                  <a:pt x="16132" y="57691"/>
                </a:lnTo>
                <a:lnTo>
                  <a:pt x="0" y="118389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22"/>
          <p:cNvSpPr/>
          <p:nvPr/>
        </p:nvSpPr>
        <p:spPr>
          <a:xfrm>
            <a:off x="6405149" y="5719848"/>
            <a:ext cx="19050" cy="12065"/>
          </a:xfrm>
          <a:custGeom>
            <a:rect b="b" l="l" r="r" t="t"/>
            <a:pathLst>
              <a:path extrusionOk="0" h="120000" w="120000">
                <a:moveTo>
                  <a:pt x="118110" y="120089"/>
                </a:moveTo>
                <a:lnTo>
                  <a:pt x="85411" y="4681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22"/>
          <p:cNvSpPr/>
          <p:nvPr/>
        </p:nvSpPr>
        <p:spPr>
          <a:xfrm>
            <a:off x="6189311" y="5778915"/>
            <a:ext cx="36385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0" y="0"/>
                </a:lnTo>
              </a:path>
            </a:pathLst>
          </a:custGeom>
          <a:noFill/>
          <a:ln cap="flat" cmpd="sng" w="16325">
            <a:solidFill>
              <a:srgbClr val="A5A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8" name="Google Shape;278;p22"/>
          <p:cNvSpPr/>
          <p:nvPr/>
        </p:nvSpPr>
        <p:spPr>
          <a:xfrm>
            <a:off x="6189312" y="5778915"/>
            <a:ext cx="363855" cy="0"/>
          </a:xfrm>
          <a:custGeom>
            <a:rect b="b" l="l" r="r" t="t"/>
            <a:pathLst>
              <a:path extrusionOk="0" h="120000" w="120000">
                <a:moveTo>
                  <a:pt x="647" y="0"/>
                </a:moveTo>
                <a:lnTo>
                  <a:pt x="120637" y="0"/>
                </a:lnTo>
              </a:path>
            </a:pathLst>
          </a:custGeom>
          <a:noFill/>
          <a:ln cap="flat" cmpd="sng" w="200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22"/>
          <p:cNvSpPr/>
          <p:nvPr/>
        </p:nvSpPr>
        <p:spPr>
          <a:xfrm>
            <a:off x="6342410" y="5391790"/>
            <a:ext cx="0" cy="234950"/>
          </a:xfrm>
          <a:custGeom>
            <a:rect b="b" l="l" r="r" t="t"/>
            <a:pathLst>
              <a:path extrusionOk="0" h="120000" w="120000">
                <a:moveTo>
                  <a:pt x="0" y="119964"/>
                </a:moveTo>
                <a:lnTo>
                  <a:pt x="0" y="0"/>
                </a:lnTo>
                <a:lnTo>
                  <a:pt x="0" y="11996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0" name="Google Shape;280;p22"/>
          <p:cNvSpPr/>
          <p:nvPr/>
        </p:nvSpPr>
        <p:spPr>
          <a:xfrm>
            <a:off x="6342411" y="5391791"/>
            <a:ext cx="363855" cy="234950"/>
          </a:xfrm>
          <a:custGeom>
            <a:rect b="b" l="l" r="r" t="t"/>
            <a:pathLst>
              <a:path extrusionOk="0" h="120000" w="120000">
                <a:moveTo>
                  <a:pt x="0" y="119964"/>
                </a:moveTo>
                <a:lnTo>
                  <a:pt x="119966" y="119964"/>
                </a:lnTo>
                <a:lnTo>
                  <a:pt x="119966" y="0"/>
                </a:lnTo>
                <a:lnTo>
                  <a:pt x="0" y="0"/>
                </a:lnTo>
                <a:lnTo>
                  <a:pt x="0" y="11996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1" name="Google Shape;281;p22"/>
          <p:cNvSpPr/>
          <p:nvPr/>
        </p:nvSpPr>
        <p:spPr>
          <a:xfrm>
            <a:off x="6342411" y="5391791"/>
            <a:ext cx="363855" cy="234950"/>
          </a:xfrm>
          <a:custGeom>
            <a:rect b="b" l="l" r="r" t="t"/>
            <a:pathLst>
              <a:path extrusionOk="0" h="120000" w="120000">
                <a:moveTo>
                  <a:pt x="119966" y="0"/>
                </a:moveTo>
                <a:lnTo>
                  <a:pt x="0" y="0"/>
                </a:lnTo>
                <a:lnTo>
                  <a:pt x="0" y="119964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22"/>
          <p:cNvSpPr/>
          <p:nvPr/>
        </p:nvSpPr>
        <p:spPr>
          <a:xfrm>
            <a:off x="6711143" y="5382376"/>
            <a:ext cx="0" cy="244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11"/>
                </a:lnTo>
              </a:path>
            </a:pathLst>
          </a:custGeom>
          <a:noFill/>
          <a:ln cap="flat" cmpd="sng" w="11200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3" name="Google Shape;283;p22"/>
          <p:cNvSpPr/>
          <p:nvPr/>
        </p:nvSpPr>
        <p:spPr>
          <a:xfrm>
            <a:off x="6706168" y="5382377"/>
            <a:ext cx="10160" cy="244475"/>
          </a:xfrm>
          <a:custGeom>
            <a:rect b="b" l="l" r="r" t="t"/>
            <a:pathLst>
              <a:path extrusionOk="0" h="120000" w="120000">
                <a:moveTo>
                  <a:pt x="117531" y="0"/>
                </a:moveTo>
                <a:lnTo>
                  <a:pt x="0" y="4620"/>
                </a:lnTo>
                <a:lnTo>
                  <a:pt x="0" y="11991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22"/>
          <p:cNvSpPr/>
          <p:nvPr/>
        </p:nvSpPr>
        <p:spPr>
          <a:xfrm>
            <a:off x="6360327" y="5410567"/>
            <a:ext cx="0" cy="201295"/>
          </a:xfrm>
          <a:custGeom>
            <a:rect b="b" l="l" r="r" t="t"/>
            <a:pathLst>
              <a:path extrusionOk="0" h="120000" w="120000">
                <a:moveTo>
                  <a:pt x="0" y="119874"/>
                </a:moveTo>
                <a:lnTo>
                  <a:pt x="0" y="0"/>
                </a:lnTo>
                <a:lnTo>
                  <a:pt x="0" y="1198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5" name="Google Shape;285;p22"/>
          <p:cNvSpPr/>
          <p:nvPr/>
        </p:nvSpPr>
        <p:spPr>
          <a:xfrm>
            <a:off x="6360328" y="5410567"/>
            <a:ext cx="328295" cy="201295"/>
          </a:xfrm>
          <a:custGeom>
            <a:rect b="b" l="l" r="r" t="t"/>
            <a:pathLst>
              <a:path extrusionOk="0" h="120000" w="120000">
                <a:moveTo>
                  <a:pt x="0" y="119874"/>
                </a:moveTo>
                <a:lnTo>
                  <a:pt x="119883" y="119874"/>
                </a:lnTo>
                <a:lnTo>
                  <a:pt x="119883" y="0"/>
                </a:lnTo>
                <a:lnTo>
                  <a:pt x="0" y="0"/>
                </a:lnTo>
                <a:lnTo>
                  <a:pt x="0" y="1198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22"/>
          <p:cNvSpPr/>
          <p:nvPr/>
        </p:nvSpPr>
        <p:spPr>
          <a:xfrm>
            <a:off x="6360328" y="5410567"/>
            <a:ext cx="328295" cy="201295"/>
          </a:xfrm>
          <a:custGeom>
            <a:rect b="b" l="l" r="r" t="t"/>
            <a:pathLst>
              <a:path extrusionOk="0" h="120000" w="120000">
                <a:moveTo>
                  <a:pt x="119883" y="0"/>
                </a:moveTo>
                <a:lnTo>
                  <a:pt x="0" y="0"/>
                </a:lnTo>
                <a:lnTo>
                  <a:pt x="0" y="119874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22"/>
          <p:cNvSpPr/>
          <p:nvPr/>
        </p:nvSpPr>
        <p:spPr>
          <a:xfrm>
            <a:off x="6280800" y="5637993"/>
            <a:ext cx="386080" cy="75565"/>
          </a:xfrm>
          <a:custGeom>
            <a:rect b="b" l="l" r="r" t="t"/>
            <a:pathLst>
              <a:path extrusionOk="0" h="120000" w="120000">
                <a:moveTo>
                  <a:pt x="119854" y="0"/>
                </a:moveTo>
                <a:lnTo>
                  <a:pt x="24718" y="0"/>
                </a:lnTo>
                <a:lnTo>
                  <a:pt x="0" y="119347"/>
                </a:lnTo>
                <a:lnTo>
                  <a:pt x="95155" y="119347"/>
                </a:lnTo>
                <a:lnTo>
                  <a:pt x="119854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8" name="Google Shape;288;p22"/>
          <p:cNvSpPr/>
          <p:nvPr/>
        </p:nvSpPr>
        <p:spPr>
          <a:xfrm>
            <a:off x="6280801" y="5637994"/>
            <a:ext cx="386080" cy="75565"/>
          </a:xfrm>
          <a:custGeom>
            <a:rect b="b" l="l" r="r" t="t"/>
            <a:pathLst>
              <a:path extrusionOk="0" h="120000" w="120000">
                <a:moveTo>
                  <a:pt x="119854" y="0"/>
                </a:moveTo>
                <a:lnTo>
                  <a:pt x="24718" y="0"/>
                </a:lnTo>
                <a:lnTo>
                  <a:pt x="0" y="119345"/>
                </a:lnTo>
                <a:lnTo>
                  <a:pt x="95155" y="119345"/>
                </a:lnTo>
                <a:lnTo>
                  <a:pt x="119854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9" name="Google Shape;289;p22"/>
          <p:cNvSpPr/>
          <p:nvPr/>
        </p:nvSpPr>
        <p:spPr>
          <a:xfrm>
            <a:off x="6280801" y="5637994"/>
            <a:ext cx="386080" cy="75565"/>
          </a:xfrm>
          <a:custGeom>
            <a:rect b="b" l="l" r="r" t="t"/>
            <a:pathLst>
              <a:path extrusionOk="0" h="120000" w="120000">
                <a:moveTo>
                  <a:pt x="24718" y="0"/>
                </a:moveTo>
                <a:lnTo>
                  <a:pt x="119854" y="0"/>
                </a:lnTo>
              </a:path>
              <a:path extrusionOk="0" h="120000" w="120000">
                <a:moveTo>
                  <a:pt x="95155" y="119345"/>
                </a:moveTo>
                <a:lnTo>
                  <a:pt x="0" y="119345"/>
                </a:lnTo>
                <a:lnTo>
                  <a:pt x="2471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22"/>
          <p:cNvSpPr/>
          <p:nvPr/>
        </p:nvSpPr>
        <p:spPr>
          <a:xfrm>
            <a:off x="6378184" y="5733827"/>
            <a:ext cx="27940" cy="15240"/>
          </a:xfrm>
          <a:custGeom>
            <a:rect b="b" l="l" r="r" t="t"/>
            <a:pathLst>
              <a:path extrusionOk="0" h="120000" w="120000">
                <a:moveTo>
                  <a:pt x="102519" y="0"/>
                </a:moveTo>
                <a:lnTo>
                  <a:pt x="17124" y="0"/>
                </a:lnTo>
                <a:lnTo>
                  <a:pt x="0" y="29576"/>
                </a:lnTo>
                <a:lnTo>
                  <a:pt x="0" y="88706"/>
                </a:lnTo>
                <a:lnTo>
                  <a:pt x="25564" y="118267"/>
                </a:lnTo>
                <a:lnTo>
                  <a:pt x="93830" y="118267"/>
                </a:lnTo>
                <a:lnTo>
                  <a:pt x="119647" y="103266"/>
                </a:lnTo>
                <a:lnTo>
                  <a:pt x="119647" y="14567"/>
                </a:lnTo>
                <a:lnTo>
                  <a:pt x="102519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1" name="Google Shape;291;p22"/>
          <p:cNvSpPr/>
          <p:nvPr/>
        </p:nvSpPr>
        <p:spPr>
          <a:xfrm>
            <a:off x="6378184" y="5733827"/>
            <a:ext cx="27940" cy="15240"/>
          </a:xfrm>
          <a:custGeom>
            <a:rect b="b" l="l" r="r" t="t"/>
            <a:pathLst>
              <a:path extrusionOk="0" h="120000" w="120000">
                <a:moveTo>
                  <a:pt x="0" y="59137"/>
                </a:moveTo>
                <a:lnTo>
                  <a:pt x="0" y="88706"/>
                </a:lnTo>
                <a:lnTo>
                  <a:pt x="25564" y="118267"/>
                </a:lnTo>
                <a:lnTo>
                  <a:pt x="93830" y="118267"/>
                </a:lnTo>
              </a:path>
              <a:path extrusionOk="0" h="120000" w="120000">
                <a:moveTo>
                  <a:pt x="119647" y="14567"/>
                </a:moveTo>
                <a:lnTo>
                  <a:pt x="117002" y="12315"/>
                </a:lnTo>
              </a:path>
              <a:path extrusionOk="0" h="120000" w="120000">
                <a:moveTo>
                  <a:pt x="17124" y="0"/>
                </a:moveTo>
                <a:lnTo>
                  <a:pt x="0" y="29576"/>
                </a:lnTo>
                <a:lnTo>
                  <a:pt x="0" y="59137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2" name="Google Shape;292;p22"/>
          <p:cNvSpPr/>
          <p:nvPr/>
        </p:nvSpPr>
        <p:spPr>
          <a:xfrm>
            <a:off x="6358304" y="5748847"/>
            <a:ext cx="36195" cy="133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6082" y="60733"/>
                </a:lnTo>
                <a:lnTo>
                  <a:pt x="58499" y="102776"/>
                </a:lnTo>
                <a:lnTo>
                  <a:pt x="118491" y="118515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3" name="Google Shape;293;p22"/>
          <p:cNvSpPr/>
          <p:nvPr/>
        </p:nvSpPr>
        <p:spPr>
          <a:xfrm>
            <a:off x="6390090" y="5754319"/>
            <a:ext cx="29209" cy="8255"/>
          </a:xfrm>
          <a:custGeom>
            <a:rect b="b" l="l" r="r" t="t"/>
            <a:pathLst>
              <a:path extrusionOk="0" h="120000" w="120000">
                <a:moveTo>
                  <a:pt x="0" y="111916"/>
                </a:moveTo>
                <a:lnTo>
                  <a:pt x="72653" y="81167"/>
                </a:lnTo>
                <a:lnTo>
                  <a:pt x="119700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22"/>
          <p:cNvSpPr/>
          <p:nvPr/>
        </p:nvSpPr>
        <p:spPr>
          <a:xfrm>
            <a:off x="6362291" y="5720658"/>
            <a:ext cx="36195" cy="13335"/>
          </a:xfrm>
          <a:custGeom>
            <a:rect b="b" l="l" r="r" t="t"/>
            <a:pathLst>
              <a:path extrusionOk="0" h="120000" w="120000">
                <a:moveTo>
                  <a:pt x="118607" y="0"/>
                </a:moveTo>
                <a:lnTo>
                  <a:pt x="58592" y="15685"/>
                </a:lnTo>
                <a:lnTo>
                  <a:pt x="16135" y="57682"/>
                </a:lnTo>
                <a:lnTo>
                  <a:pt x="0" y="11838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5" name="Google Shape;295;p22"/>
          <p:cNvSpPr/>
          <p:nvPr/>
        </p:nvSpPr>
        <p:spPr>
          <a:xfrm>
            <a:off x="6407214" y="5721765"/>
            <a:ext cx="19050" cy="12065"/>
          </a:xfrm>
          <a:custGeom>
            <a:rect b="b" l="l" r="r" t="t"/>
            <a:pathLst>
              <a:path extrusionOk="0" h="120000" w="120000">
                <a:moveTo>
                  <a:pt x="117908" y="119980"/>
                </a:moveTo>
                <a:lnTo>
                  <a:pt x="85297" y="4681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22"/>
          <p:cNvSpPr/>
          <p:nvPr/>
        </p:nvSpPr>
        <p:spPr>
          <a:xfrm>
            <a:off x="6553137" y="5626671"/>
            <a:ext cx="153035" cy="158115"/>
          </a:xfrm>
          <a:custGeom>
            <a:rect b="b" l="l" r="r" t="t"/>
            <a:pathLst>
              <a:path extrusionOk="0" h="120000" w="120000">
                <a:moveTo>
                  <a:pt x="119996" y="0"/>
                </a:moveTo>
                <a:lnTo>
                  <a:pt x="0" y="109824"/>
                </a:lnTo>
                <a:lnTo>
                  <a:pt x="0" y="119819"/>
                </a:lnTo>
                <a:lnTo>
                  <a:pt x="119996" y="9996"/>
                </a:lnTo>
                <a:lnTo>
                  <a:pt x="11999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7" name="Google Shape;297;p22"/>
          <p:cNvSpPr/>
          <p:nvPr/>
        </p:nvSpPr>
        <p:spPr>
          <a:xfrm>
            <a:off x="6553138" y="5626673"/>
            <a:ext cx="153035" cy="158115"/>
          </a:xfrm>
          <a:custGeom>
            <a:rect b="b" l="l" r="r" t="t"/>
            <a:pathLst>
              <a:path extrusionOk="0" h="120000" w="120000">
                <a:moveTo>
                  <a:pt x="119996" y="0"/>
                </a:moveTo>
                <a:lnTo>
                  <a:pt x="0" y="109822"/>
                </a:lnTo>
                <a:lnTo>
                  <a:pt x="0" y="119817"/>
                </a:lnTo>
                <a:lnTo>
                  <a:pt x="119996" y="9994"/>
                </a:lnTo>
                <a:lnTo>
                  <a:pt x="11999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22"/>
          <p:cNvSpPr/>
          <p:nvPr/>
        </p:nvSpPr>
        <p:spPr>
          <a:xfrm>
            <a:off x="6553138" y="5626673"/>
            <a:ext cx="153035" cy="158115"/>
          </a:xfrm>
          <a:custGeom>
            <a:rect b="b" l="l" r="r" t="t"/>
            <a:pathLst>
              <a:path extrusionOk="0" h="120000" w="120000">
                <a:moveTo>
                  <a:pt x="0" y="119817"/>
                </a:moveTo>
                <a:lnTo>
                  <a:pt x="0" y="109822"/>
                </a:lnTo>
                <a:lnTo>
                  <a:pt x="119995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9" name="Google Shape;299;p22"/>
          <p:cNvSpPr/>
          <p:nvPr/>
        </p:nvSpPr>
        <p:spPr>
          <a:xfrm>
            <a:off x="6654495" y="5617283"/>
            <a:ext cx="2984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07" y="0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22"/>
          <p:cNvSpPr/>
          <p:nvPr/>
        </p:nvSpPr>
        <p:spPr>
          <a:xfrm>
            <a:off x="6654495" y="5615406"/>
            <a:ext cx="29845" cy="3810"/>
          </a:xfrm>
          <a:custGeom>
            <a:rect b="b" l="l" r="r" t="t"/>
            <a:pathLst>
              <a:path extrusionOk="0" h="120000" w="120000">
                <a:moveTo>
                  <a:pt x="0" y="59118"/>
                </a:moveTo>
                <a:lnTo>
                  <a:pt x="119907" y="59118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1" name="Google Shape;301;p22"/>
          <p:cNvSpPr/>
          <p:nvPr/>
        </p:nvSpPr>
        <p:spPr>
          <a:xfrm>
            <a:off x="6342410" y="5656768"/>
            <a:ext cx="304165" cy="0"/>
          </a:xfrm>
          <a:custGeom>
            <a:rect b="b" l="l" r="r" t="t"/>
            <a:pathLst>
              <a:path extrusionOk="0" h="120000" w="120000">
                <a:moveTo>
                  <a:pt x="11998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22"/>
          <p:cNvSpPr/>
          <p:nvPr/>
        </p:nvSpPr>
        <p:spPr>
          <a:xfrm>
            <a:off x="6322528" y="5675542"/>
            <a:ext cx="304165" cy="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3" name="Google Shape;303;p22"/>
          <p:cNvSpPr/>
          <p:nvPr/>
        </p:nvSpPr>
        <p:spPr>
          <a:xfrm>
            <a:off x="6302648" y="5694373"/>
            <a:ext cx="304165" cy="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4" name="Google Shape;304;p22"/>
          <p:cNvSpPr/>
          <p:nvPr/>
        </p:nvSpPr>
        <p:spPr>
          <a:xfrm>
            <a:off x="6342410" y="5387083"/>
            <a:ext cx="37401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01" y="0"/>
                </a:lnTo>
              </a:path>
            </a:pathLst>
          </a:custGeom>
          <a:noFill/>
          <a:ln cap="flat" cmpd="sng" w="10675">
            <a:solidFill>
              <a:srgbClr val="C9C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5" name="Google Shape;305;p22"/>
          <p:cNvSpPr/>
          <p:nvPr/>
        </p:nvSpPr>
        <p:spPr>
          <a:xfrm>
            <a:off x="6342412" y="5382376"/>
            <a:ext cx="374015" cy="9525"/>
          </a:xfrm>
          <a:custGeom>
            <a:rect b="b" l="l" r="r" t="t"/>
            <a:pathLst>
              <a:path extrusionOk="0" h="120000" w="120000">
                <a:moveTo>
                  <a:pt x="116708" y="118588"/>
                </a:moveTo>
                <a:lnTo>
                  <a:pt x="0" y="118588"/>
                </a:lnTo>
                <a:lnTo>
                  <a:pt x="318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22"/>
          <p:cNvSpPr/>
          <p:nvPr/>
        </p:nvSpPr>
        <p:spPr>
          <a:xfrm>
            <a:off x="8319220" y="1949335"/>
            <a:ext cx="1202055" cy="1171575"/>
          </a:xfrm>
          <a:custGeom>
            <a:rect b="b" l="l" r="r" t="t"/>
            <a:pathLst>
              <a:path extrusionOk="0" h="120000" w="120000">
                <a:moveTo>
                  <a:pt x="119968" y="0"/>
                </a:moveTo>
                <a:lnTo>
                  <a:pt x="0" y="119999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7" name="Google Shape;307;p22"/>
          <p:cNvSpPr/>
          <p:nvPr/>
        </p:nvSpPr>
        <p:spPr>
          <a:xfrm>
            <a:off x="8897879" y="2254510"/>
            <a:ext cx="140335" cy="814069"/>
          </a:xfrm>
          <a:custGeom>
            <a:rect b="b" l="l" r="r" t="t"/>
            <a:pathLst>
              <a:path extrusionOk="0" h="120000" w="120000">
                <a:moveTo>
                  <a:pt x="119693" y="0"/>
                </a:moveTo>
                <a:lnTo>
                  <a:pt x="0" y="20935"/>
                </a:lnTo>
                <a:lnTo>
                  <a:pt x="0" y="119985"/>
                </a:lnTo>
                <a:lnTo>
                  <a:pt x="119693" y="99051"/>
                </a:lnTo>
                <a:lnTo>
                  <a:pt x="119693" y="0"/>
                </a:lnTo>
                <a:close/>
              </a:path>
            </a:pathLst>
          </a:custGeom>
          <a:solidFill>
            <a:srgbClr val="77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8" name="Google Shape;308;p22"/>
          <p:cNvSpPr/>
          <p:nvPr/>
        </p:nvSpPr>
        <p:spPr>
          <a:xfrm>
            <a:off x="8901279" y="2257964"/>
            <a:ext cx="140335" cy="814069"/>
          </a:xfrm>
          <a:custGeom>
            <a:rect b="b" l="l" r="r" t="t"/>
            <a:pathLst>
              <a:path extrusionOk="0" h="120000" w="120000">
                <a:moveTo>
                  <a:pt x="119715" y="0"/>
                </a:moveTo>
                <a:lnTo>
                  <a:pt x="0" y="20933"/>
                </a:lnTo>
                <a:lnTo>
                  <a:pt x="0" y="119989"/>
                </a:lnTo>
                <a:lnTo>
                  <a:pt x="119715" y="99054"/>
                </a:lnTo>
                <a:lnTo>
                  <a:pt x="119715" y="0"/>
                </a:lnTo>
                <a:close/>
              </a:path>
            </a:pathLst>
          </a:custGeom>
          <a:solidFill>
            <a:srgbClr val="77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9" name="Google Shape;309;p22"/>
          <p:cNvSpPr/>
          <p:nvPr/>
        </p:nvSpPr>
        <p:spPr>
          <a:xfrm>
            <a:off x="8901279" y="2257964"/>
            <a:ext cx="140335" cy="814069"/>
          </a:xfrm>
          <a:custGeom>
            <a:rect b="b" l="l" r="r" t="t"/>
            <a:pathLst>
              <a:path extrusionOk="0" h="120000" w="120000">
                <a:moveTo>
                  <a:pt x="0" y="20933"/>
                </a:moveTo>
                <a:lnTo>
                  <a:pt x="119715" y="0"/>
                </a:lnTo>
                <a:lnTo>
                  <a:pt x="119715" y="99054"/>
                </a:lnTo>
                <a:lnTo>
                  <a:pt x="13478" y="117632"/>
                </a:lnTo>
              </a:path>
            </a:pathLst>
          </a:custGeom>
          <a:noFill/>
          <a:ln cap="flat" cmpd="sng" w="20425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0" name="Google Shape;310;p22"/>
          <p:cNvSpPr/>
          <p:nvPr/>
        </p:nvSpPr>
        <p:spPr>
          <a:xfrm>
            <a:off x="8897880" y="2368810"/>
            <a:ext cx="147320" cy="149225"/>
          </a:xfrm>
          <a:custGeom>
            <a:rect b="b" l="l" r="r" t="t"/>
            <a:pathLst>
              <a:path extrusionOk="0" h="120000" w="120000">
                <a:moveTo>
                  <a:pt x="0" y="119759"/>
                </a:moveTo>
                <a:lnTo>
                  <a:pt x="119577" y="0"/>
                </a:lnTo>
              </a:path>
            </a:pathLst>
          </a:custGeom>
          <a:noFill/>
          <a:ln cap="flat" cmpd="sng" w="13725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1" name="Google Shape;311;p22"/>
          <p:cNvSpPr/>
          <p:nvPr/>
        </p:nvSpPr>
        <p:spPr>
          <a:xfrm>
            <a:off x="8897880" y="2476186"/>
            <a:ext cx="147320" cy="149225"/>
          </a:xfrm>
          <a:custGeom>
            <a:rect b="b" l="l" r="r" t="t"/>
            <a:pathLst>
              <a:path extrusionOk="0" h="120000" w="120000">
                <a:moveTo>
                  <a:pt x="0" y="119755"/>
                </a:moveTo>
                <a:lnTo>
                  <a:pt x="119577" y="0"/>
                </a:lnTo>
              </a:path>
            </a:pathLst>
          </a:custGeom>
          <a:noFill/>
          <a:ln cap="flat" cmpd="sng" w="13725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2" name="Google Shape;312;p22"/>
          <p:cNvSpPr/>
          <p:nvPr/>
        </p:nvSpPr>
        <p:spPr>
          <a:xfrm>
            <a:off x="8897880" y="2583556"/>
            <a:ext cx="147320" cy="149225"/>
          </a:xfrm>
          <a:custGeom>
            <a:rect b="b" l="l" r="r" t="t"/>
            <a:pathLst>
              <a:path extrusionOk="0" h="120000" w="120000">
                <a:moveTo>
                  <a:pt x="0" y="119759"/>
                </a:moveTo>
                <a:lnTo>
                  <a:pt x="119577" y="0"/>
                </a:lnTo>
              </a:path>
            </a:pathLst>
          </a:custGeom>
          <a:noFill/>
          <a:ln cap="flat" cmpd="sng" w="13725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Google Shape;313;p22"/>
          <p:cNvSpPr/>
          <p:nvPr/>
        </p:nvSpPr>
        <p:spPr>
          <a:xfrm>
            <a:off x="8897887" y="2690944"/>
            <a:ext cx="147320" cy="149225"/>
          </a:xfrm>
          <a:custGeom>
            <a:rect b="b" l="l" r="r" t="t"/>
            <a:pathLst>
              <a:path extrusionOk="0" h="120000" w="120000">
                <a:moveTo>
                  <a:pt x="0" y="119752"/>
                </a:moveTo>
                <a:lnTo>
                  <a:pt x="119562" y="0"/>
                </a:lnTo>
              </a:path>
            </a:pathLst>
          </a:custGeom>
          <a:noFill/>
          <a:ln cap="flat" cmpd="sng" w="13725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" name="Google Shape;314;p22"/>
          <p:cNvSpPr/>
          <p:nvPr/>
        </p:nvSpPr>
        <p:spPr>
          <a:xfrm>
            <a:off x="8897880" y="2812173"/>
            <a:ext cx="147320" cy="149225"/>
          </a:xfrm>
          <a:custGeom>
            <a:rect b="b" l="l" r="r" t="t"/>
            <a:pathLst>
              <a:path extrusionOk="0" h="120000" w="120000">
                <a:moveTo>
                  <a:pt x="0" y="119758"/>
                </a:moveTo>
                <a:lnTo>
                  <a:pt x="119577" y="0"/>
                </a:lnTo>
              </a:path>
            </a:pathLst>
          </a:custGeom>
          <a:noFill/>
          <a:ln cap="flat" cmpd="sng" w="13725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5" name="Google Shape;315;p22"/>
          <p:cNvSpPr/>
          <p:nvPr/>
        </p:nvSpPr>
        <p:spPr>
          <a:xfrm>
            <a:off x="8949080" y="2354962"/>
            <a:ext cx="0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cap="flat" cmpd="sng" w="10200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Google Shape;316;p22"/>
          <p:cNvSpPr/>
          <p:nvPr/>
        </p:nvSpPr>
        <p:spPr>
          <a:xfrm>
            <a:off x="8986630" y="2424230"/>
            <a:ext cx="0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cap="flat" cmpd="sng" w="10200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7" name="Google Shape;317;p22"/>
          <p:cNvSpPr/>
          <p:nvPr/>
        </p:nvSpPr>
        <p:spPr>
          <a:xfrm>
            <a:off x="8952505" y="2573180"/>
            <a:ext cx="0" cy="1041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716"/>
                </a:lnTo>
              </a:path>
            </a:pathLst>
          </a:custGeom>
          <a:noFill/>
          <a:ln cap="flat" cmpd="sng" w="10200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8" name="Google Shape;318;p22"/>
          <p:cNvSpPr/>
          <p:nvPr/>
        </p:nvSpPr>
        <p:spPr>
          <a:xfrm>
            <a:off x="8990055" y="2645890"/>
            <a:ext cx="0" cy="1009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421"/>
                </a:lnTo>
              </a:path>
            </a:pathLst>
          </a:custGeom>
          <a:noFill/>
          <a:ln cap="flat" cmpd="sng" w="10200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9" name="Google Shape;319;p22"/>
          <p:cNvSpPr/>
          <p:nvPr/>
        </p:nvSpPr>
        <p:spPr>
          <a:xfrm>
            <a:off x="8955930" y="2787919"/>
            <a:ext cx="0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cap="flat" cmpd="sng" w="10200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22"/>
          <p:cNvSpPr/>
          <p:nvPr/>
        </p:nvSpPr>
        <p:spPr>
          <a:xfrm>
            <a:off x="8993480" y="2860668"/>
            <a:ext cx="0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3"/>
                </a:lnTo>
              </a:path>
            </a:pathLst>
          </a:custGeom>
          <a:noFill/>
          <a:ln cap="flat" cmpd="sng" w="10200">
            <a:solidFill>
              <a:srgbClr val="AAAA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p22"/>
          <p:cNvSpPr/>
          <p:nvPr/>
        </p:nvSpPr>
        <p:spPr>
          <a:xfrm>
            <a:off x="8768146" y="2399985"/>
            <a:ext cx="0" cy="111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99"/>
                </a:lnTo>
              </a:path>
            </a:pathLst>
          </a:custGeom>
          <a:noFill/>
          <a:ln cap="flat" cmpd="sng" w="10200">
            <a:solidFill>
              <a:srgbClr val="C6C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22"/>
          <p:cNvSpPr/>
          <p:nvPr/>
        </p:nvSpPr>
        <p:spPr>
          <a:xfrm>
            <a:off x="8833015" y="2510829"/>
            <a:ext cx="0" cy="107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355"/>
                </a:lnTo>
              </a:path>
            </a:pathLst>
          </a:custGeom>
          <a:noFill/>
          <a:ln cap="flat" cmpd="sng" w="10200">
            <a:solidFill>
              <a:srgbClr val="C6C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3" name="Google Shape;323;p22"/>
          <p:cNvSpPr/>
          <p:nvPr/>
        </p:nvSpPr>
        <p:spPr>
          <a:xfrm>
            <a:off x="8768146" y="2625126"/>
            <a:ext cx="0" cy="1079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355"/>
                </a:lnTo>
              </a:path>
            </a:pathLst>
          </a:custGeom>
          <a:noFill/>
          <a:ln cap="flat" cmpd="sng" w="10200">
            <a:solidFill>
              <a:srgbClr val="C6C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22"/>
          <p:cNvSpPr/>
          <p:nvPr/>
        </p:nvSpPr>
        <p:spPr>
          <a:xfrm>
            <a:off x="8833015" y="2732491"/>
            <a:ext cx="0" cy="111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99"/>
                </a:lnTo>
              </a:path>
            </a:pathLst>
          </a:custGeom>
          <a:noFill/>
          <a:ln cap="flat" cmpd="sng" w="10200">
            <a:solidFill>
              <a:srgbClr val="C6C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5" name="Google Shape;325;p22"/>
          <p:cNvSpPr/>
          <p:nvPr/>
        </p:nvSpPr>
        <p:spPr>
          <a:xfrm>
            <a:off x="8699855" y="2254510"/>
            <a:ext cx="338455" cy="142240"/>
          </a:xfrm>
          <a:custGeom>
            <a:rect b="b" l="l" r="r" t="t"/>
            <a:pathLst>
              <a:path extrusionOk="0" h="120000" w="120000">
                <a:moveTo>
                  <a:pt x="119839" y="0"/>
                </a:moveTo>
                <a:lnTo>
                  <a:pt x="50842" y="0"/>
                </a:lnTo>
                <a:lnTo>
                  <a:pt x="0" y="119820"/>
                </a:lnTo>
                <a:lnTo>
                  <a:pt x="68995" y="119820"/>
                </a:lnTo>
                <a:lnTo>
                  <a:pt x="119839" y="0"/>
                </a:lnTo>
                <a:close/>
              </a:path>
            </a:pathLst>
          </a:custGeom>
          <a:solidFill>
            <a:srgbClr val="FF55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22"/>
          <p:cNvSpPr/>
          <p:nvPr/>
        </p:nvSpPr>
        <p:spPr>
          <a:xfrm>
            <a:off x="8703281" y="2257963"/>
            <a:ext cx="338455" cy="142240"/>
          </a:xfrm>
          <a:custGeom>
            <a:rect b="b" l="l" r="r" t="t"/>
            <a:pathLst>
              <a:path extrusionOk="0" h="120000" w="120000">
                <a:moveTo>
                  <a:pt x="119838" y="0"/>
                </a:moveTo>
                <a:lnTo>
                  <a:pt x="50833" y="0"/>
                </a:lnTo>
                <a:lnTo>
                  <a:pt x="0" y="119808"/>
                </a:lnTo>
                <a:lnTo>
                  <a:pt x="68995" y="119808"/>
                </a:lnTo>
                <a:lnTo>
                  <a:pt x="119838" y="0"/>
                </a:lnTo>
                <a:close/>
              </a:path>
            </a:pathLst>
          </a:custGeom>
          <a:solidFill>
            <a:srgbClr val="FF55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22"/>
          <p:cNvSpPr/>
          <p:nvPr/>
        </p:nvSpPr>
        <p:spPr>
          <a:xfrm>
            <a:off x="8703281" y="2257963"/>
            <a:ext cx="338455" cy="142240"/>
          </a:xfrm>
          <a:custGeom>
            <a:rect b="b" l="l" r="r" t="t"/>
            <a:pathLst>
              <a:path extrusionOk="0" h="120000" w="120000">
                <a:moveTo>
                  <a:pt x="0" y="119808"/>
                </a:moveTo>
                <a:lnTo>
                  <a:pt x="50833" y="0"/>
                </a:lnTo>
                <a:lnTo>
                  <a:pt x="119838" y="0"/>
                </a:lnTo>
                <a:lnTo>
                  <a:pt x="68995" y="119808"/>
                </a:lnTo>
              </a:path>
            </a:pathLst>
          </a:custGeom>
          <a:noFill/>
          <a:ln cap="flat" cmpd="sng" w="20675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8" name="Google Shape;328;p22"/>
          <p:cNvSpPr/>
          <p:nvPr/>
        </p:nvSpPr>
        <p:spPr>
          <a:xfrm>
            <a:off x="8809098" y="2358400"/>
            <a:ext cx="143510" cy="0"/>
          </a:xfrm>
          <a:custGeom>
            <a:rect b="b" l="l" r="r" t="t"/>
            <a:pathLst>
              <a:path extrusionOk="0" h="120000" w="120000">
                <a:moveTo>
                  <a:pt x="119910" y="0"/>
                </a:moveTo>
                <a:lnTo>
                  <a:pt x="0" y="0"/>
                </a:lnTo>
              </a:path>
            </a:pathLst>
          </a:custGeom>
          <a:noFill/>
          <a:ln cap="flat" cmpd="sng" w="1035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22"/>
          <p:cNvSpPr/>
          <p:nvPr/>
        </p:nvSpPr>
        <p:spPr>
          <a:xfrm>
            <a:off x="8764733" y="2257981"/>
            <a:ext cx="147320" cy="149225"/>
          </a:xfrm>
          <a:custGeom>
            <a:rect b="b" l="l" r="r" t="t"/>
            <a:pathLst>
              <a:path extrusionOk="0" h="120000" w="120000">
                <a:moveTo>
                  <a:pt x="0" y="119757"/>
                </a:moveTo>
                <a:lnTo>
                  <a:pt x="119568" y="0"/>
                </a:lnTo>
              </a:path>
            </a:pathLst>
          </a:custGeom>
          <a:noFill/>
          <a:ln cap="flat" cmpd="sng" w="13725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22"/>
          <p:cNvSpPr/>
          <p:nvPr/>
        </p:nvSpPr>
        <p:spPr>
          <a:xfrm>
            <a:off x="8785212" y="2316861"/>
            <a:ext cx="7175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87" y="0"/>
                </a:lnTo>
              </a:path>
            </a:pathLst>
          </a:custGeom>
          <a:noFill/>
          <a:ln cap="flat" cmpd="sng" w="1035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1" name="Google Shape;331;p22"/>
          <p:cNvSpPr/>
          <p:nvPr/>
        </p:nvSpPr>
        <p:spPr>
          <a:xfrm>
            <a:off x="7897804" y="3025644"/>
            <a:ext cx="426084" cy="323215"/>
          </a:xfrm>
          <a:custGeom>
            <a:rect b="b" l="l" r="r" t="t"/>
            <a:pathLst>
              <a:path extrusionOk="0" h="120000" w="120000">
                <a:moveTo>
                  <a:pt x="59613" y="0"/>
                </a:moveTo>
                <a:lnTo>
                  <a:pt x="45097" y="1754"/>
                </a:lnTo>
                <a:lnTo>
                  <a:pt x="31959" y="6731"/>
                </a:lnTo>
                <a:lnTo>
                  <a:pt x="20578" y="14502"/>
                </a:lnTo>
                <a:lnTo>
                  <a:pt x="11332" y="24638"/>
                </a:lnTo>
                <a:lnTo>
                  <a:pt x="4602" y="36708"/>
                </a:lnTo>
                <a:lnTo>
                  <a:pt x="764" y="50284"/>
                </a:lnTo>
                <a:lnTo>
                  <a:pt x="0" y="59959"/>
                </a:lnTo>
                <a:lnTo>
                  <a:pt x="198" y="64856"/>
                </a:lnTo>
                <a:lnTo>
                  <a:pt x="3048" y="78857"/>
                </a:lnTo>
                <a:lnTo>
                  <a:pt x="8955" y="91488"/>
                </a:lnTo>
                <a:lnTo>
                  <a:pt x="17498" y="102323"/>
                </a:lnTo>
                <a:lnTo>
                  <a:pt x="28257" y="110933"/>
                </a:lnTo>
                <a:lnTo>
                  <a:pt x="40810" y="116890"/>
                </a:lnTo>
                <a:lnTo>
                  <a:pt x="54738" y="119766"/>
                </a:lnTo>
                <a:lnTo>
                  <a:pt x="59613" y="119966"/>
                </a:lnTo>
                <a:lnTo>
                  <a:pt x="64581" y="119774"/>
                </a:lnTo>
                <a:lnTo>
                  <a:pt x="78733" y="117000"/>
                </a:lnTo>
                <a:lnTo>
                  <a:pt x="91441" y="111208"/>
                </a:lnTo>
                <a:lnTo>
                  <a:pt x="102298" y="102755"/>
                </a:lnTo>
                <a:lnTo>
                  <a:pt x="110895" y="92000"/>
                </a:lnTo>
                <a:lnTo>
                  <a:pt x="116825" y="79300"/>
                </a:lnTo>
                <a:lnTo>
                  <a:pt x="119682" y="65013"/>
                </a:lnTo>
                <a:lnTo>
                  <a:pt x="119880" y="59959"/>
                </a:lnTo>
                <a:lnTo>
                  <a:pt x="119687" y="54914"/>
                </a:lnTo>
                <a:lnTo>
                  <a:pt x="116893" y="40645"/>
                </a:lnTo>
                <a:lnTo>
                  <a:pt x="111062" y="27956"/>
                </a:lnTo>
                <a:lnTo>
                  <a:pt x="102560" y="17207"/>
                </a:lnTo>
                <a:lnTo>
                  <a:pt x="91751" y="8757"/>
                </a:lnTo>
                <a:lnTo>
                  <a:pt x="79001" y="2966"/>
                </a:lnTo>
                <a:lnTo>
                  <a:pt x="64676" y="191"/>
                </a:lnTo>
                <a:lnTo>
                  <a:pt x="596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2" name="Google Shape;332;p22"/>
          <p:cNvSpPr/>
          <p:nvPr/>
        </p:nvSpPr>
        <p:spPr>
          <a:xfrm>
            <a:off x="7662331" y="3111186"/>
            <a:ext cx="326390" cy="322580"/>
          </a:xfrm>
          <a:custGeom>
            <a:rect b="b" l="l" r="r" t="t"/>
            <a:pathLst>
              <a:path extrusionOk="0" h="120000" w="120000">
                <a:moveTo>
                  <a:pt x="60284" y="0"/>
                </a:moveTo>
                <a:lnTo>
                  <a:pt x="43799" y="2128"/>
                </a:lnTo>
                <a:lnTo>
                  <a:pt x="29317" y="8135"/>
                </a:lnTo>
                <a:lnTo>
                  <a:pt x="17267" y="17443"/>
                </a:lnTo>
                <a:lnTo>
                  <a:pt x="8078" y="29475"/>
                </a:lnTo>
                <a:lnTo>
                  <a:pt x="2180" y="43655"/>
                </a:lnTo>
                <a:lnTo>
                  <a:pt x="0" y="59407"/>
                </a:lnTo>
                <a:lnTo>
                  <a:pt x="0" y="60191"/>
                </a:lnTo>
                <a:lnTo>
                  <a:pt x="235" y="65547"/>
                </a:lnTo>
                <a:lnTo>
                  <a:pt x="3670" y="80992"/>
                </a:lnTo>
                <a:lnTo>
                  <a:pt x="10765" y="94672"/>
                </a:lnTo>
                <a:lnTo>
                  <a:pt x="20987" y="105996"/>
                </a:lnTo>
                <a:lnTo>
                  <a:pt x="33801" y="114374"/>
                </a:lnTo>
                <a:lnTo>
                  <a:pt x="48676" y="119216"/>
                </a:lnTo>
                <a:lnTo>
                  <a:pt x="54000" y="119942"/>
                </a:lnTo>
                <a:lnTo>
                  <a:pt x="60003" y="119767"/>
                </a:lnTo>
                <a:lnTo>
                  <a:pt x="76725" y="116789"/>
                </a:lnTo>
                <a:lnTo>
                  <a:pt x="91234" y="110466"/>
                </a:lnTo>
                <a:lnTo>
                  <a:pt x="103162" y="101220"/>
                </a:lnTo>
                <a:lnTo>
                  <a:pt x="112142" y="89477"/>
                </a:lnTo>
                <a:lnTo>
                  <a:pt x="117807" y="75659"/>
                </a:lnTo>
                <a:lnTo>
                  <a:pt x="119791" y="60191"/>
                </a:lnTo>
                <a:lnTo>
                  <a:pt x="119555" y="54605"/>
                </a:lnTo>
                <a:lnTo>
                  <a:pt x="116165" y="38936"/>
                </a:lnTo>
                <a:lnTo>
                  <a:pt x="109138" y="25269"/>
                </a:lnTo>
                <a:lnTo>
                  <a:pt x="98971" y="14082"/>
                </a:lnTo>
                <a:lnTo>
                  <a:pt x="86160" y="5851"/>
                </a:lnTo>
                <a:lnTo>
                  <a:pt x="71203" y="1054"/>
                </a:lnTo>
                <a:lnTo>
                  <a:pt x="60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3" name="Google Shape;333;p22"/>
          <p:cNvSpPr/>
          <p:nvPr/>
        </p:nvSpPr>
        <p:spPr>
          <a:xfrm>
            <a:off x="7562384" y="3307694"/>
            <a:ext cx="218440" cy="262890"/>
          </a:xfrm>
          <a:custGeom>
            <a:rect b="b" l="l" r="r" t="t"/>
            <a:pathLst>
              <a:path extrusionOk="0" h="120000" w="120000">
                <a:moveTo>
                  <a:pt x="62574" y="0"/>
                </a:moveTo>
                <a:lnTo>
                  <a:pt x="40138" y="3568"/>
                </a:lnTo>
                <a:lnTo>
                  <a:pt x="21728" y="13526"/>
                </a:lnTo>
                <a:lnTo>
                  <a:pt x="8364" y="28666"/>
                </a:lnTo>
                <a:lnTo>
                  <a:pt x="1063" y="47779"/>
                </a:lnTo>
                <a:lnTo>
                  <a:pt x="0" y="59208"/>
                </a:lnTo>
                <a:lnTo>
                  <a:pt x="437" y="66460"/>
                </a:lnTo>
                <a:lnTo>
                  <a:pt x="6583" y="86563"/>
                </a:lnTo>
                <a:lnTo>
                  <a:pt x="18859" y="103095"/>
                </a:lnTo>
                <a:lnTo>
                  <a:pt x="35828" y="114647"/>
                </a:lnTo>
                <a:lnTo>
                  <a:pt x="56054" y="119810"/>
                </a:lnTo>
                <a:lnTo>
                  <a:pt x="63797" y="119445"/>
                </a:lnTo>
                <a:lnTo>
                  <a:pt x="84906" y="113902"/>
                </a:lnTo>
                <a:lnTo>
                  <a:pt x="102001" y="102496"/>
                </a:lnTo>
                <a:lnTo>
                  <a:pt x="113998" y="86263"/>
                </a:lnTo>
                <a:lnTo>
                  <a:pt x="119820" y="66240"/>
                </a:lnTo>
                <a:lnTo>
                  <a:pt x="119520" y="57769"/>
                </a:lnTo>
                <a:lnTo>
                  <a:pt x="114363" y="35505"/>
                </a:lnTo>
                <a:lnTo>
                  <a:pt x="103617" y="18285"/>
                </a:lnTo>
                <a:lnTo>
                  <a:pt x="82369" y="3872"/>
                </a:lnTo>
                <a:lnTo>
                  <a:pt x="625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4" name="Google Shape;334;p22"/>
          <p:cNvSpPr/>
          <p:nvPr/>
        </p:nvSpPr>
        <p:spPr>
          <a:xfrm>
            <a:off x="7628980" y="3424926"/>
            <a:ext cx="330835" cy="285115"/>
          </a:xfrm>
          <a:custGeom>
            <a:rect b="b" l="l" r="r" t="t"/>
            <a:pathLst>
              <a:path extrusionOk="0" h="120000" w="120000">
                <a:moveTo>
                  <a:pt x="62655" y="0"/>
                </a:moveTo>
                <a:lnTo>
                  <a:pt x="44922" y="2183"/>
                </a:lnTo>
                <a:lnTo>
                  <a:pt x="29516" y="8412"/>
                </a:lnTo>
                <a:lnTo>
                  <a:pt x="16880" y="18096"/>
                </a:lnTo>
                <a:lnTo>
                  <a:pt x="7459" y="30643"/>
                </a:lnTo>
                <a:lnTo>
                  <a:pt x="1694" y="45462"/>
                </a:lnTo>
                <a:lnTo>
                  <a:pt x="0" y="59942"/>
                </a:lnTo>
                <a:lnTo>
                  <a:pt x="269" y="65709"/>
                </a:lnTo>
                <a:lnTo>
                  <a:pt x="4120" y="81953"/>
                </a:lnTo>
                <a:lnTo>
                  <a:pt x="12011" y="96109"/>
                </a:lnTo>
                <a:lnTo>
                  <a:pt x="23271" y="107530"/>
                </a:lnTo>
                <a:lnTo>
                  <a:pt x="37230" y="115567"/>
                </a:lnTo>
                <a:lnTo>
                  <a:pt x="53217" y="119575"/>
                </a:lnTo>
                <a:lnTo>
                  <a:pt x="58881" y="119903"/>
                </a:lnTo>
                <a:lnTo>
                  <a:pt x="64726" y="119655"/>
                </a:lnTo>
                <a:lnTo>
                  <a:pt x="81144" y="116072"/>
                </a:lnTo>
                <a:lnTo>
                  <a:pt x="95419" y="108615"/>
                </a:lnTo>
                <a:lnTo>
                  <a:pt x="106957" y="97777"/>
                </a:lnTo>
                <a:lnTo>
                  <a:pt x="115163" y="84050"/>
                </a:lnTo>
                <a:lnTo>
                  <a:pt x="119441" y="67927"/>
                </a:lnTo>
                <a:lnTo>
                  <a:pt x="119892" y="62106"/>
                </a:lnTo>
                <a:lnTo>
                  <a:pt x="119648" y="55919"/>
                </a:lnTo>
                <a:lnTo>
                  <a:pt x="116077" y="38857"/>
                </a:lnTo>
                <a:lnTo>
                  <a:pt x="108646" y="24368"/>
                </a:lnTo>
                <a:lnTo>
                  <a:pt x="97874" y="12869"/>
                </a:lnTo>
                <a:lnTo>
                  <a:pt x="84279" y="4775"/>
                </a:lnTo>
                <a:lnTo>
                  <a:pt x="68378" y="502"/>
                </a:lnTo>
                <a:lnTo>
                  <a:pt x="626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5" name="Google Shape;335;p22"/>
          <p:cNvSpPr/>
          <p:nvPr/>
        </p:nvSpPr>
        <p:spPr>
          <a:xfrm>
            <a:off x="7864463" y="3472331"/>
            <a:ext cx="495300" cy="339090"/>
          </a:xfrm>
          <a:custGeom>
            <a:rect b="b" l="l" r="r" t="t"/>
            <a:pathLst>
              <a:path extrusionOk="0" h="120000" w="120000">
                <a:moveTo>
                  <a:pt x="59927" y="0"/>
                </a:moveTo>
                <a:lnTo>
                  <a:pt x="50130" y="785"/>
                </a:lnTo>
                <a:lnTo>
                  <a:pt x="40865" y="3056"/>
                </a:lnTo>
                <a:lnTo>
                  <a:pt x="28221" y="8970"/>
                </a:lnTo>
                <a:lnTo>
                  <a:pt x="17435" y="17510"/>
                </a:lnTo>
                <a:lnTo>
                  <a:pt x="8904" y="28245"/>
                </a:lnTo>
                <a:lnTo>
                  <a:pt x="3025" y="40744"/>
                </a:lnTo>
                <a:lnTo>
                  <a:pt x="196" y="54577"/>
                </a:lnTo>
                <a:lnTo>
                  <a:pt x="0" y="59409"/>
                </a:lnTo>
                <a:lnTo>
                  <a:pt x="200" y="64401"/>
                </a:lnTo>
                <a:lnTo>
                  <a:pt x="3079" y="78616"/>
                </a:lnTo>
                <a:lnTo>
                  <a:pt x="9039" y="91379"/>
                </a:lnTo>
                <a:lnTo>
                  <a:pt x="17647" y="102280"/>
                </a:lnTo>
                <a:lnTo>
                  <a:pt x="28472" y="110911"/>
                </a:lnTo>
                <a:lnTo>
                  <a:pt x="41083" y="116863"/>
                </a:lnTo>
                <a:lnTo>
                  <a:pt x="50268" y="119142"/>
                </a:lnTo>
                <a:lnTo>
                  <a:pt x="59927" y="119929"/>
                </a:lnTo>
                <a:lnTo>
                  <a:pt x="64807" y="119738"/>
                </a:lnTo>
                <a:lnTo>
                  <a:pt x="74245" y="118246"/>
                </a:lnTo>
                <a:lnTo>
                  <a:pt x="87354" y="113422"/>
                </a:lnTo>
                <a:lnTo>
                  <a:pt x="98822" y="105799"/>
                </a:lnTo>
                <a:lnTo>
                  <a:pt x="108218" y="95718"/>
                </a:lnTo>
                <a:lnTo>
                  <a:pt x="115108" y="83520"/>
                </a:lnTo>
                <a:lnTo>
                  <a:pt x="119062" y="69544"/>
                </a:lnTo>
                <a:lnTo>
                  <a:pt x="119854" y="59409"/>
                </a:lnTo>
                <a:lnTo>
                  <a:pt x="119657" y="54427"/>
                </a:lnTo>
                <a:lnTo>
                  <a:pt x="116831" y="40318"/>
                </a:lnTo>
                <a:lnTo>
                  <a:pt x="110956" y="27754"/>
                </a:lnTo>
                <a:lnTo>
                  <a:pt x="102428" y="17095"/>
                </a:lnTo>
                <a:lnTo>
                  <a:pt x="91643" y="8706"/>
                </a:lnTo>
                <a:lnTo>
                  <a:pt x="78998" y="2950"/>
                </a:lnTo>
                <a:lnTo>
                  <a:pt x="69729" y="755"/>
                </a:lnTo>
                <a:lnTo>
                  <a:pt x="599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6" name="Google Shape;336;p22"/>
          <p:cNvSpPr/>
          <p:nvPr/>
        </p:nvSpPr>
        <p:spPr>
          <a:xfrm>
            <a:off x="8180757" y="3120944"/>
            <a:ext cx="316230" cy="252729"/>
          </a:xfrm>
          <a:custGeom>
            <a:rect b="b" l="l" r="r" t="t"/>
            <a:pathLst>
              <a:path extrusionOk="0" h="120000" w="120000">
                <a:moveTo>
                  <a:pt x="63709" y="0"/>
                </a:moveTo>
                <a:lnTo>
                  <a:pt x="44541" y="2482"/>
                </a:lnTo>
                <a:lnTo>
                  <a:pt x="28125" y="9562"/>
                </a:lnTo>
                <a:lnTo>
                  <a:pt x="14991" y="20479"/>
                </a:lnTo>
                <a:lnTo>
                  <a:pt x="5671" y="34475"/>
                </a:lnTo>
                <a:lnTo>
                  <a:pt x="92" y="56615"/>
                </a:lnTo>
                <a:lnTo>
                  <a:pt x="0" y="60018"/>
                </a:lnTo>
                <a:lnTo>
                  <a:pt x="316" y="66195"/>
                </a:lnTo>
                <a:lnTo>
                  <a:pt x="4805" y="83546"/>
                </a:lnTo>
                <a:lnTo>
                  <a:pt x="13922" y="98466"/>
                </a:lnTo>
                <a:lnTo>
                  <a:pt x="26790" y="110110"/>
                </a:lnTo>
                <a:lnTo>
                  <a:pt x="42534" y="117629"/>
                </a:lnTo>
                <a:lnTo>
                  <a:pt x="54194" y="119933"/>
                </a:lnTo>
                <a:lnTo>
                  <a:pt x="60934" y="119711"/>
                </a:lnTo>
                <a:lnTo>
                  <a:pt x="79498" y="116015"/>
                </a:lnTo>
                <a:lnTo>
                  <a:pt x="95181" y="108211"/>
                </a:lnTo>
                <a:lnTo>
                  <a:pt x="107470" y="96856"/>
                </a:lnTo>
                <a:lnTo>
                  <a:pt x="117689" y="77159"/>
                </a:lnTo>
                <a:lnTo>
                  <a:pt x="119815" y="65729"/>
                </a:lnTo>
                <a:lnTo>
                  <a:pt x="119578" y="58639"/>
                </a:lnTo>
                <a:lnTo>
                  <a:pt x="115683" y="39420"/>
                </a:lnTo>
                <a:lnTo>
                  <a:pt x="107506" y="23569"/>
                </a:lnTo>
                <a:lnTo>
                  <a:pt x="95690" y="11464"/>
                </a:lnTo>
                <a:lnTo>
                  <a:pt x="80877" y="3482"/>
                </a:lnTo>
                <a:lnTo>
                  <a:pt x="637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7" name="Google Shape;337;p22"/>
          <p:cNvSpPr/>
          <p:nvPr/>
        </p:nvSpPr>
        <p:spPr>
          <a:xfrm>
            <a:off x="8228314" y="3285535"/>
            <a:ext cx="313690" cy="253365"/>
          </a:xfrm>
          <a:custGeom>
            <a:rect b="b" l="l" r="r" t="t"/>
            <a:pathLst>
              <a:path extrusionOk="0" h="120000" w="120000">
                <a:moveTo>
                  <a:pt x="62652" y="0"/>
                </a:moveTo>
                <a:lnTo>
                  <a:pt x="43756" y="2585"/>
                </a:lnTo>
                <a:lnTo>
                  <a:pt x="27472" y="9873"/>
                </a:lnTo>
                <a:lnTo>
                  <a:pt x="14422" y="21082"/>
                </a:lnTo>
                <a:lnTo>
                  <a:pt x="5225" y="35427"/>
                </a:lnTo>
                <a:lnTo>
                  <a:pt x="28" y="58081"/>
                </a:lnTo>
                <a:lnTo>
                  <a:pt x="0" y="59951"/>
                </a:lnTo>
                <a:lnTo>
                  <a:pt x="319" y="66110"/>
                </a:lnTo>
                <a:lnTo>
                  <a:pt x="4846" y="83410"/>
                </a:lnTo>
                <a:lnTo>
                  <a:pt x="14038" y="98290"/>
                </a:lnTo>
                <a:lnTo>
                  <a:pt x="27013" y="109904"/>
                </a:lnTo>
                <a:lnTo>
                  <a:pt x="42885" y="117406"/>
                </a:lnTo>
                <a:lnTo>
                  <a:pt x="54639" y="119706"/>
                </a:lnTo>
                <a:lnTo>
                  <a:pt x="61341" y="119480"/>
                </a:lnTo>
                <a:lnTo>
                  <a:pt x="79850" y="115727"/>
                </a:lnTo>
                <a:lnTo>
                  <a:pt x="95523" y="107805"/>
                </a:lnTo>
                <a:lnTo>
                  <a:pt x="107800" y="96288"/>
                </a:lnTo>
                <a:lnTo>
                  <a:pt x="117917" y="76330"/>
                </a:lnTo>
                <a:lnTo>
                  <a:pt x="119922" y="64760"/>
                </a:lnTo>
                <a:lnTo>
                  <a:pt x="119664" y="57734"/>
                </a:lnTo>
                <a:lnTo>
                  <a:pt x="115605" y="38657"/>
                </a:lnTo>
                <a:lnTo>
                  <a:pt x="107169" y="22919"/>
                </a:lnTo>
                <a:lnTo>
                  <a:pt x="95062" y="10945"/>
                </a:lnTo>
                <a:lnTo>
                  <a:pt x="79988" y="3163"/>
                </a:lnTo>
                <a:lnTo>
                  <a:pt x="626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8" name="Google Shape;338;p22"/>
          <p:cNvSpPr/>
          <p:nvPr/>
        </p:nvSpPr>
        <p:spPr>
          <a:xfrm>
            <a:off x="8199809" y="3339255"/>
            <a:ext cx="311785" cy="418465"/>
          </a:xfrm>
          <a:custGeom>
            <a:rect b="b" l="l" r="r" t="t"/>
            <a:pathLst>
              <a:path extrusionOk="0" h="120000" w="120000">
                <a:moveTo>
                  <a:pt x="59518" y="0"/>
                </a:moveTo>
                <a:lnTo>
                  <a:pt x="44882" y="1765"/>
                </a:lnTo>
                <a:lnTo>
                  <a:pt x="31714" y="6768"/>
                </a:lnTo>
                <a:lnTo>
                  <a:pt x="20366" y="14566"/>
                </a:lnTo>
                <a:lnTo>
                  <a:pt x="11188" y="24720"/>
                </a:lnTo>
                <a:lnTo>
                  <a:pt x="4532" y="36787"/>
                </a:lnTo>
                <a:lnTo>
                  <a:pt x="751" y="50326"/>
                </a:lnTo>
                <a:lnTo>
                  <a:pt x="0" y="59952"/>
                </a:lnTo>
                <a:lnTo>
                  <a:pt x="196" y="64814"/>
                </a:lnTo>
                <a:lnTo>
                  <a:pt x="3025" y="78745"/>
                </a:lnTo>
                <a:lnTo>
                  <a:pt x="8897" y="91352"/>
                </a:lnTo>
                <a:lnTo>
                  <a:pt x="17401" y="102192"/>
                </a:lnTo>
                <a:lnTo>
                  <a:pt x="28129" y="110825"/>
                </a:lnTo>
                <a:lnTo>
                  <a:pt x="40674" y="116808"/>
                </a:lnTo>
                <a:lnTo>
                  <a:pt x="59518" y="119904"/>
                </a:lnTo>
                <a:lnTo>
                  <a:pt x="64418" y="119709"/>
                </a:lnTo>
                <a:lnTo>
                  <a:pt x="82860" y="115262"/>
                </a:lnTo>
                <a:lnTo>
                  <a:pt x="95018" y="108478"/>
                </a:lnTo>
                <a:lnTo>
                  <a:pt x="105247" y="99169"/>
                </a:lnTo>
                <a:lnTo>
                  <a:pt x="113104" y="87720"/>
                </a:lnTo>
                <a:lnTo>
                  <a:pt x="118144" y="74519"/>
                </a:lnTo>
                <a:lnTo>
                  <a:pt x="119923" y="59952"/>
                </a:lnTo>
                <a:lnTo>
                  <a:pt x="119726" y="54968"/>
                </a:lnTo>
                <a:lnTo>
                  <a:pt x="116892" y="40813"/>
                </a:lnTo>
                <a:lnTo>
                  <a:pt x="110994" y="28153"/>
                </a:lnTo>
                <a:lnTo>
                  <a:pt x="102422" y="17375"/>
                </a:lnTo>
                <a:lnTo>
                  <a:pt x="91563" y="8864"/>
                </a:lnTo>
                <a:lnTo>
                  <a:pt x="78806" y="3009"/>
                </a:lnTo>
                <a:lnTo>
                  <a:pt x="64541" y="194"/>
                </a:lnTo>
                <a:lnTo>
                  <a:pt x="595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9" name="Google Shape;339;p22"/>
          <p:cNvSpPr/>
          <p:nvPr/>
        </p:nvSpPr>
        <p:spPr>
          <a:xfrm>
            <a:off x="7740785" y="3212563"/>
            <a:ext cx="635635" cy="418465"/>
          </a:xfrm>
          <a:custGeom>
            <a:rect b="b" l="l" r="r" t="t"/>
            <a:pathLst>
              <a:path extrusionOk="0" h="120000" w="120000">
                <a:moveTo>
                  <a:pt x="59716" y="0"/>
                </a:moveTo>
                <a:lnTo>
                  <a:pt x="49971" y="795"/>
                </a:lnTo>
                <a:lnTo>
                  <a:pt x="40749" y="3095"/>
                </a:lnTo>
                <a:lnTo>
                  <a:pt x="32167" y="6769"/>
                </a:lnTo>
                <a:lnTo>
                  <a:pt x="24345" y="11685"/>
                </a:lnTo>
                <a:lnTo>
                  <a:pt x="17400" y="17713"/>
                </a:lnTo>
                <a:lnTo>
                  <a:pt x="11452" y="24722"/>
                </a:lnTo>
                <a:lnTo>
                  <a:pt x="4659" y="36789"/>
                </a:lnTo>
                <a:lnTo>
                  <a:pt x="774" y="50327"/>
                </a:lnTo>
                <a:lnTo>
                  <a:pt x="0" y="59952"/>
                </a:lnTo>
                <a:lnTo>
                  <a:pt x="199" y="64814"/>
                </a:lnTo>
                <a:lnTo>
                  <a:pt x="3064" y="78745"/>
                </a:lnTo>
                <a:lnTo>
                  <a:pt x="8995" y="91352"/>
                </a:lnTo>
                <a:lnTo>
                  <a:pt x="14443" y="98803"/>
                </a:lnTo>
                <a:lnTo>
                  <a:pt x="20937" y="105337"/>
                </a:lnTo>
                <a:lnTo>
                  <a:pt x="28351" y="110825"/>
                </a:lnTo>
                <a:lnTo>
                  <a:pt x="36558" y="115136"/>
                </a:lnTo>
                <a:lnTo>
                  <a:pt x="45432" y="118139"/>
                </a:lnTo>
                <a:lnTo>
                  <a:pt x="54846" y="119703"/>
                </a:lnTo>
                <a:lnTo>
                  <a:pt x="59716" y="119904"/>
                </a:lnTo>
                <a:lnTo>
                  <a:pt x="64651" y="119709"/>
                </a:lnTo>
                <a:lnTo>
                  <a:pt x="74176" y="118190"/>
                </a:lnTo>
                <a:lnTo>
                  <a:pt x="83138" y="115262"/>
                </a:lnTo>
                <a:lnTo>
                  <a:pt x="91413" y="111039"/>
                </a:lnTo>
                <a:lnTo>
                  <a:pt x="98876" y="105637"/>
                </a:lnTo>
                <a:lnTo>
                  <a:pt x="105405" y="99169"/>
                </a:lnTo>
                <a:lnTo>
                  <a:pt x="110874" y="91750"/>
                </a:lnTo>
                <a:lnTo>
                  <a:pt x="116822" y="79090"/>
                </a:lnTo>
                <a:lnTo>
                  <a:pt x="119690" y="64935"/>
                </a:lnTo>
                <a:lnTo>
                  <a:pt x="119890" y="59952"/>
                </a:lnTo>
                <a:lnTo>
                  <a:pt x="119694" y="54968"/>
                </a:lnTo>
                <a:lnTo>
                  <a:pt x="116865" y="40813"/>
                </a:lnTo>
                <a:lnTo>
                  <a:pt x="110981" y="28153"/>
                </a:lnTo>
                <a:lnTo>
                  <a:pt x="105555" y="20734"/>
                </a:lnTo>
                <a:lnTo>
                  <a:pt x="99059" y="14266"/>
                </a:lnTo>
                <a:lnTo>
                  <a:pt x="91611" y="8864"/>
                </a:lnTo>
                <a:lnTo>
                  <a:pt x="83327" y="4641"/>
                </a:lnTo>
                <a:lnTo>
                  <a:pt x="74322" y="1713"/>
                </a:lnTo>
                <a:lnTo>
                  <a:pt x="64712" y="194"/>
                </a:lnTo>
                <a:lnTo>
                  <a:pt x="597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0" name="Google Shape;340;p22"/>
          <p:cNvSpPr/>
          <p:nvPr/>
        </p:nvSpPr>
        <p:spPr>
          <a:xfrm>
            <a:off x="7910107" y="3022758"/>
            <a:ext cx="403860" cy="161290"/>
          </a:xfrm>
          <a:custGeom>
            <a:rect b="b" l="l" r="r" t="t"/>
            <a:pathLst>
              <a:path extrusionOk="0" h="120000" w="120000">
                <a:moveTo>
                  <a:pt x="63943" y="0"/>
                </a:moveTo>
                <a:lnTo>
                  <a:pt x="49651" y="2310"/>
                </a:lnTo>
                <a:lnTo>
                  <a:pt x="36665" y="9138"/>
                </a:lnTo>
                <a:lnTo>
                  <a:pt x="25170" y="20097"/>
                </a:lnTo>
                <a:lnTo>
                  <a:pt x="15351" y="34801"/>
                </a:lnTo>
                <a:lnTo>
                  <a:pt x="5187" y="59562"/>
                </a:lnTo>
                <a:lnTo>
                  <a:pt x="0" y="81497"/>
                </a:lnTo>
                <a:lnTo>
                  <a:pt x="59933" y="119992"/>
                </a:lnTo>
                <a:lnTo>
                  <a:pt x="119991" y="77582"/>
                </a:lnTo>
                <a:lnTo>
                  <a:pt x="118196" y="69781"/>
                </a:lnTo>
                <a:lnTo>
                  <a:pt x="108683" y="42014"/>
                </a:lnTo>
                <a:lnTo>
                  <a:pt x="99420" y="25225"/>
                </a:lnTo>
                <a:lnTo>
                  <a:pt x="88670" y="12351"/>
                </a:lnTo>
                <a:lnTo>
                  <a:pt x="76743" y="3807"/>
                </a:lnTo>
                <a:lnTo>
                  <a:pt x="639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1" name="Google Shape;341;p22"/>
          <p:cNvSpPr/>
          <p:nvPr/>
        </p:nvSpPr>
        <p:spPr>
          <a:xfrm>
            <a:off x="7910107" y="3022758"/>
            <a:ext cx="403860" cy="109855"/>
          </a:xfrm>
          <a:custGeom>
            <a:rect b="b" l="l" r="r" t="t"/>
            <a:pathLst>
              <a:path extrusionOk="0" h="120000" w="120000">
                <a:moveTo>
                  <a:pt x="119992" y="113905"/>
                </a:moveTo>
                <a:lnTo>
                  <a:pt x="111389" y="71074"/>
                </a:lnTo>
                <a:lnTo>
                  <a:pt x="99420" y="37036"/>
                </a:lnTo>
                <a:lnTo>
                  <a:pt x="88671" y="18136"/>
                </a:lnTo>
                <a:lnTo>
                  <a:pt x="76744" y="5589"/>
                </a:lnTo>
                <a:lnTo>
                  <a:pt x="63943" y="0"/>
                </a:lnTo>
                <a:lnTo>
                  <a:pt x="59045" y="358"/>
                </a:lnTo>
                <a:lnTo>
                  <a:pt x="45168" y="6024"/>
                </a:lnTo>
                <a:lnTo>
                  <a:pt x="32659" y="18135"/>
                </a:lnTo>
                <a:lnTo>
                  <a:pt x="21702" y="36120"/>
                </a:lnTo>
                <a:lnTo>
                  <a:pt x="9828" y="68259"/>
                </a:lnTo>
                <a:lnTo>
                  <a:pt x="1483" y="108489"/>
                </a:lnTo>
                <a:lnTo>
                  <a:pt x="0" y="119653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2" name="Google Shape;342;p22"/>
          <p:cNvSpPr/>
          <p:nvPr/>
        </p:nvSpPr>
        <p:spPr>
          <a:xfrm>
            <a:off x="7662457" y="3108042"/>
            <a:ext cx="252095" cy="196215"/>
          </a:xfrm>
          <a:custGeom>
            <a:rect b="b" l="l" r="r" t="t"/>
            <a:pathLst>
              <a:path extrusionOk="0" h="120000" w="120000">
                <a:moveTo>
                  <a:pt x="79312" y="0"/>
                </a:moveTo>
                <a:lnTo>
                  <a:pt x="58551" y="3383"/>
                </a:lnTo>
                <a:lnTo>
                  <a:pt x="39920" y="12983"/>
                </a:lnTo>
                <a:lnTo>
                  <a:pt x="24084" y="27950"/>
                </a:lnTo>
                <a:lnTo>
                  <a:pt x="11709" y="47436"/>
                </a:lnTo>
                <a:lnTo>
                  <a:pt x="3459" y="70593"/>
                </a:lnTo>
                <a:lnTo>
                  <a:pt x="0" y="96571"/>
                </a:lnTo>
                <a:lnTo>
                  <a:pt x="234" y="105089"/>
                </a:lnTo>
                <a:lnTo>
                  <a:pt x="924" y="112747"/>
                </a:lnTo>
                <a:lnTo>
                  <a:pt x="1871" y="119919"/>
                </a:lnTo>
                <a:lnTo>
                  <a:pt x="78043" y="98755"/>
                </a:lnTo>
                <a:lnTo>
                  <a:pt x="119920" y="15442"/>
                </a:lnTo>
                <a:lnTo>
                  <a:pt x="114622" y="11656"/>
                </a:lnTo>
                <a:lnTo>
                  <a:pt x="97493" y="3265"/>
                </a:lnTo>
                <a:lnTo>
                  <a:pt x="793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3" name="Google Shape;343;p22"/>
          <p:cNvSpPr/>
          <p:nvPr/>
        </p:nvSpPr>
        <p:spPr>
          <a:xfrm>
            <a:off x="7662457" y="3108042"/>
            <a:ext cx="252095" cy="196215"/>
          </a:xfrm>
          <a:custGeom>
            <a:rect b="b" l="l" r="r" t="t"/>
            <a:pathLst>
              <a:path extrusionOk="0" h="120000" w="120000">
                <a:moveTo>
                  <a:pt x="119920" y="15442"/>
                </a:moveTo>
                <a:lnTo>
                  <a:pt x="103371" y="5534"/>
                </a:lnTo>
                <a:lnTo>
                  <a:pt x="85426" y="465"/>
                </a:lnTo>
                <a:lnTo>
                  <a:pt x="79312" y="0"/>
                </a:lnTo>
                <a:lnTo>
                  <a:pt x="72196" y="384"/>
                </a:lnTo>
                <a:lnTo>
                  <a:pt x="52071" y="5934"/>
                </a:lnTo>
                <a:lnTo>
                  <a:pt x="34298" y="17418"/>
                </a:lnTo>
                <a:lnTo>
                  <a:pt x="19542" y="33985"/>
                </a:lnTo>
                <a:lnTo>
                  <a:pt x="8467" y="54789"/>
                </a:lnTo>
                <a:lnTo>
                  <a:pt x="1741" y="78980"/>
                </a:lnTo>
                <a:lnTo>
                  <a:pt x="0" y="96571"/>
                </a:lnTo>
                <a:lnTo>
                  <a:pt x="234" y="105089"/>
                </a:lnTo>
                <a:lnTo>
                  <a:pt x="924" y="112747"/>
                </a:lnTo>
                <a:lnTo>
                  <a:pt x="1871" y="119919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22"/>
          <p:cNvSpPr/>
          <p:nvPr/>
        </p:nvSpPr>
        <p:spPr>
          <a:xfrm>
            <a:off x="7626625" y="3560968"/>
            <a:ext cx="246379" cy="1517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2474"/>
                </a:lnTo>
                <a:lnTo>
                  <a:pt x="342" y="13282"/>
                </a:lnTo>
                <a:lnTo>
                  <a:pt x="5258" y="43882"/>
                </a:lnTo>
                <a:lnTo>
                  <a:pt x="15388" y="70852"/>
                </a:lnTo>
                <a:lnTo>
                  <a:pt x="29945" y="93052"/>
                </a:lnTo>
                <a:lnTo>
                  <a:pt x="48139" y="109341"/>
                </a:lnTo>
                <a:lnTo>
                  <a:pt x="69180" y="118580"/>
                </a:lnTo>
                <a:lnTo>
                  <a:pt x="76691" y="119896"/>
                </a:lnTo>
                <a:lnTo>
                  <a:pt x="84477" y="119762"/>
                </a:lnTo>
                <a:lnTo>
                  <a:pt x="104266" y="116060"/>
                </a:lnTo>
                <a:lnTo>
                  <a:pt x="119963" y="107539"/>
                </a:lnTo>
                <a:lnTo>
                  <a:pt x="82256" y="2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5" name="Google Shape;345;p22"/>
          <p:cNvSpPr/>
          <p:nvPr/>
        </p:nvSpPr>
        <p:spPr>
          <a:xfrm>
            <a:off x="7626626" y="3560968"/>
            <a:ext cx="246379" cy="1517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2474"/>
                </a:lnTo>
                <a:lnTo>
                  <a:pt x="342" y="13282"/>
                </a:lnTo>
                <a:lnTo>
                  <a:pt x="1353" y="23815"/>
                </a:lnTo>
                <a:lnTo>
                  <a:pt x="8094" y="53332"/>
                </a:lnTo>
                <a:lnTo>
                  <a:pt x="19788" y="78838"/>
                </a:lnTo>
                <a:lnTo>
                  <a:pt x="35645" y="99195"/>
                </a:lnTo>
                <a:lnTo>
                  <a:pt x="54875" y="113260"/>
                </a:lnTo>
                <a:lnTo>
                  <a:pt x="76691" y="119895"/>
                </a:lnTo>
                <a:lnTo>
                  <a:pt x="84478" y="119762"/>
                </a:lnTo>
                <a:lnTo>
                  <a:pt x="104266" y="116060"/>
                </a:lnTo>
                <a:lnTo>
                  <a:pt x="115085" y="110904"/>
                </a:lnTo>
                <a:lnTo>
                  <a:pt x="119963" y="107539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22"/>
          <p:cNvSpPr/>
          <p:nvPr/>
        </p:nvSpPr>
        <p:spPr>
          <a:xfrm>
            <a:off x="8318112" y="3117529"/>
            <a:ext cx="181610" cy="190500"/>
          </a:xfrm>
          <a:custGeom>
            <a:rect b="b" l="l" r="r" t="t"/>
            <a:pathLst>
              <a:path extrusionOk="0" h="120000" w="120000">
                <a:moveTo>
                  <a:pt x="16704" y="0"/>
                </a:moveTo>
                <a:lnTo>
                  <a:pt x="8032" y="99"/>
                </a:lnTo>
                <a:lnTo>
                  <a:pt x="0" y="804"/>
                </a:lnTo>
                <a:lnTo>
                  <a:pt x="14557" y="79819"/>
                </a:lnTo>
                <a:lnTo>
                  <a:pt x="105743" y="119729"/>
                </a:lnTo>
                <a:lnTo>
                  <a:pt x="110584" y="112690"/>
                </a:lnTo>
                <a:lnTo>
                  <a:pt x="114415" y="105312"/>
                </a:lnTo>
                <a:lnTo>
                  <a:pt x="117233" y="97673"/>
                </a:lnTo>
                <a:lnTo>
                  <a:pt x="119034" y="89850"/>
                </a:lnTo>
                <a:lnTo>
                  <a:pt x="119815" y="81923"/>
                </a:lnTo>
                <a:lnTo>
                  <a:pt x="119281" y="73444"/>
                </a:lnTo>
                <a:lnTo>
                  <a:pt x="111638" y="49800"/>
                </a:lnTo>
                <a:lnTo>
                  <a:pt x="96079" y="29628"/>
                </a:lnTo>
                <a:lnTo>
                  <a:pt x="74084" y="13933"/>
                </a:lnTo>
                <a:lnTo>
                  <a:pt x="47133" y="3722"/>
                </a:lnTo>
                <a:lnTo>
                  <a:pt x="167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7" name="Google Shape;347;p22"/>
          <p:cNvSpPr/>
          <p:nvPr/>
        </p:nvSpPr>
        <p:spPr>
          <a:xfrm>
            <a:off x="8318112" y="3117529"/>
            <a:ext cx="181610" cy="190500"/>
          </a:xfrm>
          <a:custGeom>
            <a:rect b="b" l="l" r="r" t="t"/>
            <a:pathLst>
              <a:path extrusionOk="0" h="120000" w="120000">
                <a:moveTo>
                  <a:pt x="105743" y="119729"/>
                </a:moveTo>
                <a:lnTo>
                  <a:pt x="117234" y="97672"/>
                </a:lnTo>
                <a:lnTo>
                  <a:pt x="119815" y="81923"/>
                </a:lnTo>
                <a:lnTo>
                  <a:pt x="119282" y="73444"/>
                </a:lnTo>
                <a:lnTo>
                  <a:pt x="111638" y="49800"/>
                </a:lnTo>
                <a:lnTo>
                  <a:pt x="96079" y="29628"/>
                </a:lnTo>
                <a:lnTo>
                  <a:pt x="74084" y="13933"/>
                </a:lnTo>
                <a:lnTo>
                  <a:pt x="47133" y="3722"/>
                </a:lnTo>
                <a:lnTo>
                  <a:pt x="16704" y="0"/>
                </a:lnTo>
                <a:lnTo>
                  <a:pt x="8032" y="99"/>
                </a:lnTo>
                <a:lnTo>
                  <a:pt x="0" y="804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8" name="Google Shape;348;p22"/>
          <p:cNvSpPr/>
          <p:nvPr/>
        </p:nvSpPr>
        <p:spPr>
          <a:xfrm>
            <a:off x="8361533" y="3312740"/>
            <a:ext cx="182880" cy="182245"/>
          </a:xfrm>
          <a:custGeom>
            <a:rect b="b" l="l" r="r" t="t"/>
            <a:pathLst>
              <a:path extrusionOk="0" h="120000" w="120000">
                <a:moveTo>
                  <a:pt x="81874" y="0"/>
                </a:moveTo>
                <a:lnTo>
                  <a:pt x="0" y="65433"/>
                </a:lnTo>
                <a:lnTo>
                  <a:pt x="96777" y="119674"/>
                </a:lnTo>
                <a:lnTo>
                  <a:pt x="103114" y="113021"/>
                </a:lnTo>
                <a:lnTo>
                  <a:pt x="116148" y="90619"/>
                </a:lnTo>
                <a:lnTo>
                  <a:pt x="119843" y="74436"/>
                </a:lnTo>
                <a:lnTo>
                  <a:pt x="119527" y="64598"/>
                </a:lnTo>
                <a:lnTo>
                  <a:pt x="113727" y="38432"/>
                </a:lnTo>
                <a:lnTo>
                  <a:pt x="95328" y="10872"/>
                </a:lnTo>
                <a:lnTo>
                  <a:pt x="818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9" name="Google Shape;349;p22"/>
          <p:cNvSpPr/>
          <p:nvPr/>
        </p:nvSpPr>
        <p:spPr>
          <a:xfrm>
            <a:off x="8486311" y="3312740"/>
            <a:ext cx="58419" cy="182245"/>
          </a:xfrm>
          <a:custGeom>
            <a:rect b="b" l="l" r="r" t="t"/>
            <a:pathLst>
              <a:path extrusionOk="0" h="120000" w="120000">
                <a:moveTo>
                  <a:pt x="46652" y="119674"/>
                </a:moveTo>
                <a:lnTo>
                  <a:pt x="96815" y="98415"/>
                </a:lnTo>
                <a:lnTo>
                  <a:pt x="118855" y="74436"/>
                </a:lnTo>
                <a:lnTo>
                  <a:pt x="117867" y="64598"/>
                </a:lnTo>
                <a:lnTo>
                  <a:pt x="99711" y="38432"/>
                </a:lnTo>
                <a:lnTo>
                  <a:pt x="42115" y="10872"/>
                </a:lnTo>
                <a:lnTo>
                  <a:pt x="22120" y="5204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0" name="Google Shape;350;p22"/>
          <p:cNvSpPr/>
          <p:nvPr/>
        </p:nvSpPr>
        <p:spPr>
          <a:xfrm>
            <a:off x="8304449" y="3503661"/>
            <a:ext cx="212090" cy="260350"/>
          </a:xfrm>
          <a:custGeom>
            <a:rect b="b" l="l" r="r" t="t"/>
            <a:pathLst>
              <a:path extrusionOk="0" h="120000" w="120000">
                <a:moveTo>
                  <a:pt x="116930" y="0"/>
                </a:moveTo>
                <a:lnTo>
                  <a:pt x="28291" y="22028"/>
                </a:lnTo>
                <a:lnTo>
                  <a:pt x="0" y="115504"/>
                </a:lnTo>
                <a:lnTo>
                  <a:pt x="6772" y="117324"/>
                </a:lnTo>
                <a:lnTo>
                  <a:pt x="13650" y="118650"/>
                </a:lnTo>
                <a:lnTo>
                  <a:pt x="20747" y="119484"/>
                </a:lnTo>
                <a:lnTo>
                  <a:pt x="28176" y="119824"/>
                </a:lnTo>
                <a:lnTo>
                  <a:pt x="35775" y="119501"/>
                </a:lnTo>
                <a:lnTo>
                  <a:pt x="57375" y="114853"/>
                </a:lnTo>
                <a:lnTo>
                  <a:pt x="76714" y="105237"/>
                </a:lnTo>
                <a:lnTo>
                  <a:pt x="93194" y="91363"/>
                </a:lnTo>
                <a:lnTo>
                  <a:pt x="106217" y="73940"/>
                </a:lnTo>
                <a:lnTo>
                  <a:pt x="115183" y="53678"/>
                </a:lnTo>
                <a:lnTo>
                  <a:pt x="119494" y="31285"/>
                </a:lnTo>
                <a:lnTo>
                  <a:pt x="119794" y="23470"/>
                </a:lnTo>
                <a:lnTo>
                  <a:pt x="119612" y="17224"/>
                </a:lnTo>
                <a:lnTo>
                  <a:pt x="119070" y="11287"/>
                </a:lnTo>
                <a:lnTo>
                  <a:pt x="118174" y="5574"/>
                </a:lnTo>
                <a:lnTo>
                  <a:pt x="1169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1" name="Google Shape;351;p22"/>
          <p:cNvSpPr/>
          <p:nvPr/>
        </p:nvSpPr>
        <p:spPr>
          <a:xfrm>
            <a:off x="8304451" y="3503661"/>
            <a:ext cx="212090" cy="260350"/>
          </a:xfrm>
          <a:custGeom>
            <a:rect b="b" l="l" r="r" t="t"/>
            <a:pathLst>
              <a:path extrusionOk="0" h="120000" w="120000">
                <a:moveTo>
                  <a:pt x="0" y="115504"/>
                </a:moveTo>
                <a:lnTo>
                  <a:pt x="6772" y="117324"/>
                </a:lnTo>
                <a:lnTo>
                  <a:pt x="13650" y="118650"/>
                </a:lnTo>
                <a:lnTo>
                  <a:pt x="20747" y="119484"/>
                </a:lnTo>
                <a:lnTo>
                  <a:pt x="28176" y="119824"/>
                </a:lnTo>
                <a:lnTo>
                  <a:pt x="35775" y="119501"/>
                </a:lnTo>
                <a:lnTo>
                  <a:pt x="57375" y="114853"/>
                </a:lnTo>
                <a:lnTo>
                  <a:pt x="76714" y="105237"/>
                </a:lnTo>
                <a:lnTo>
                  <a:pt x="93194" y="91363"/>
                </a:lnTo>
                <a:lnTo>
                  <a:pt x="106217" y="73940"/>
                </a:lnTo>
                <a:lnTo>
                  <a:pt x="115183" y="53678"/>
                </a:lnTo>
                <a:lnTo>
                  <a:pt x="119494" y="31286"/>
                </a:lnTo>
                <a:lnTo>
                  <a:pt x="119794" y="23470"/>
                </a:lnTo>
                <a:lnTo>
                  <a:pt x="119612" y="17224"/>
                </a:lnTo>
                <a:lnTo>
                  <a:pt x="119070" y="11287"/>
                </a:lnTo>
                <a:lnTo>
                  <a:pt x="118174" y="5574"/>
                </a:lnTo>
                <a:lnTo>
                  <a:pt x="116929" y="0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2" name="Google Shape;352;p22"/>
          <p:cNvSpPr/>
          <p:nvPr/>
        </p:nvSpPr>
        <p:spPr>
          <a:xfrm>
            <a:off x="7562625" y="3304447"/>
            <a:ext cx="114300" cy="252729"/>
          </a:xfrm>
          <a:custGeom>
            <a:rect b="b" l="l" r="r" t="t"/>
            <a:pathLst>
              <a:path extrusionOk="0" h="120000" w="120000">
                <a:moveTo>
                  <a:pt x="114655" y="0"/>
                </a:moveTo>
                <a:lnTo>
                  <a:pt x="74119" y="4725"/>
                </a:lnTo>
                <a:lnTo>
                  <a:pt x="40265" y="15936"/>
                </a:lnTo>
                <a:lnTo>
                  <a:pt x="15361" y="32162"/>
                </a:lnTo>
                <a:lnTo>
                  <a:pt x="1676" y="51934"/>
                </a:lnTo>
                <a:lnTo>
                  <a:pt x="0" y="59059"/>
                </a:lnTo>
                <a:lnTo>
                  <a:pt x="532" y="66501"/>
                </a:lnTo>
                <a:lnTo>
                  <a:pt x="8986" y="87026"/>
                </a:lnTo>
                <a:lnTo>
                  <a:pt x="26924" y="104111"/>
                </a:lnTo>
                <a:lnTo>
                  <a:pt x="63807" y="119902"/>
                </a:lnTo>
                <a:lnTo>
                  <a:pt x="119602" y="63130"/>
                </a:lnTo>
                <a:lnTo>
                  <a:pt x="1146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3" name="Google Shape;353;p22"/>
          <p:cNvSpPr/>
          <p:nvPr/>
        </p:nvSpPr>
        <p:spPr>
          <a:xfrm>
            <a:off x="7562627" y="3304447"/>
            <a:ext cx="109220" cy="252729"/>
          </a:xfrm>
          <a:custGeom>
            <a:rect b="b" l="l" r="r" t="t"/>
            <a:pathLst>
              <a:path extrusionOk="0" h="120000" w="120000">
                <a:moveTo>
                  <a:pt x="119987" y="0"/>
                </a:moveTo>
                <a:lnTo>
                  <a:pt x="77567" y="4725"/>
                </a:lnTo>
                <a:lnTo>
                  <a:pt x="42138" y="15935"/>
                </a:lnTo>
                <a:lnTo>
                  <a:pt x="16076" y="32162"/>
                </a:lnTo>
                <a:lnTo>
                  <a:pt x="1754" y="51934"/>
                </a:lnTo>
                <a:lnTo>
                  <a:pt x="0" y="59059"/>
                </a:lnTo>
                <a:lnTo>
                  <a:pt x="557" y="66501"/>
                </a:lnTo>
                <a:lnTo>
                  <a:pt x="9404" y="87026"/>
                </a:lnTo>
                <a:lnTo>
                  <a:pt x="28177" y="104111"/>
                </a:lnTo>
                <a:lnTo>
                  <a:pt x="55791" y="116809"/>
                </a:lnTo>
                <a:lnTo>
                  <a:pt x="66774" y="119902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4" name="Google Shape;354;p22"/>
          <p:cNvSpPr/>
          <p:nvPr/>
        </p:nvSpPr>
        <p:spPr>
          <a:xfrm>
            <a:off x="7871621" y="3655985"/>
            <a:ext cx="432434" cy="158750"/>
          </a:xfrm>
          <a:custGeom>
            <a:rect b="b" l="l" r="r" t="t"/>
            <a:pathLst>
              <a:path extrusionOk="0" h="120000" w="120000">
                <a:moveTo>
                  <a:pt x="66004" y="0"/>
                </a:moveTo>
                <a:lnTo>
                  <a:pt x="0" y="26307"/>
                </a:lnTo>
                <a:lnTo>
                  <a:pt x="1236" y="34440"/>
                </a:lnTo>
                <a:lnTo>
                  <a:pt x="2758" y="42306"/>
                </a:lnTo>
                <a:lnTo>
                  <a:pt x="11473" y="70770"/>
                </a:lnTo>
                <a:lnTo>
                  <a:pt x="20450" y="88518"/>
                </a:lnTo>
                <a:lnTo>
                  <a:pt x="31177" y="102694"/>
                </a:lnTo>
                <a:lnTo>
                  <a:pt x="43347" y="112860"/>
                </a:lnTo>
                <a:lnTo>
                  <a:pt x="56653" y="118581"/>
                </a:lnTo>
                <a:lnTo>
                  <a:pt x="66004" y="119709"/>
                </a:lnTo>
                <a:lnTo>
                  <a:pt x="69969" y="119498"/>
                </a:lnTo>
                <a:lnTo>
                  <a:pt x="81600" y="116401"/>
                </a:lnTo>
                <a:lnTo>
                  <a:pt x="92647" y="109816"/>
                </a:lnTo>
                <a:lnTo>
                  <a:pt x="102866" y="100001"/>
                </a:lnTo>
                <a:lnTo>
                  <a:pt x="114784" y="82343"/>
                </a:lnTo>
                <a:lnTo>
                  <a:pt x="119849" y="71728"/>
                </a:lnTo>
                <a:lnTo>
                  <a:pt x="66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5" name="Google Shape;355;p22"/>
          <p:cNvSpPr/>
          <p:nvPr/>
        </p:nvSpPr>
        <p:spPr>
          <a:xfrm>
            <a:off x="7871621" y="3690788"/>
            <a:ext cx="432434" cy="123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613" y="39567"/>
                </a:lnTo>
                <a:lnTo>
                  <a:pt x="17248" y="72654"/>
                </a:lnTo>
                <a:lnTo>
                  <a:pt x="27426" y="92417"/>
                </a:lnTo>
                <a:lnTo>
                  <a:pt x="39149" y="107227"/>
                </a:lnTo>
                <a:lnTo>
                  <a:pt x="52111" y="116523"/>
                </a:lnTo>
                <a:lnTo>
                  <a:pt x="66004" y="119747"/>
                </a:lnTo>
                <a:lnTo>
                  <a:pt x="69969" y="119475"/>
                </a:lnTo>
                <a:lnTo>
                  <a:pt x="81600" y="115506"/>
                </a:lnTo>
                <a:lnTo>
                  <a:pt x="92647" y="107062"/>
                </a:lnTo>
                <a:lnTo>
                  <a:pt x="102866" y="94479"/>
                </a:lnTo>
                <a:lnTo>
                  <a:pt x="114784" y="71840"/>
                </a:lnTo>
                <a:lnTo>
                  <a:pt x="117399" y="65216"/>
                </a:lnTo>
                <a:lnTo>
                  <a:pt x="119850" y="58231"/>
                </a:lnTo>
              </a:path>
            </a:pathLst>
          </a:custGeom>
          <a:noFill/>
          <a:ln cap="flat" cmpd="sng" w="9525">
            <a:solidFill>
              <a:srgbClr val="6C8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6" name="Google Shape;356;p22"/>
          <p:cNvSpPr/>
          <p:nvPr/>
        </p:nvSpPr>
        <p:spPr>
          <a:xfrm>
            <a:off x="5118820" y="3473334"/>
            <a:ext cx="3048000" cy="2743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55079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59999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9" y="119801"/>
                </a:lnTo>
                <a:lnTo>
                  <a:pt x="60000" y="119999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19999" y="59999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C7404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22"/>
          <p:cNvSpPr/>
          <p:nvPr/>
        </p:nvSpPr>
        <p:spPr>
          <a:xfrm>
            <a:off x="6947620" y="3168534"/>
            <a:ext cx="2971800" cy="283845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55079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9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19999" y="60000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8" name="Google Shape;358;p22"/>
          <p:cNvSpPr/>
          <p:nvPr/>
        </p:nvSpPr>
        <p:spPr>
          <a:xfrm>
            <a:off x="5957020" y="1568335"/>
            <a:ext cx="3124200" cy="251142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55079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9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20000" y="60000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A8D2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9" name="Google Shape;359;p22"/>
          <p:cNvSpPr/>
          <p:nvPr/>
        </p:nvSpPr>
        <p:spPr>
          <a:xfrm>
            <a:off x="5499820" y="1796935"/>
            <a:ext cx="4038600" cy="426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0" name="Google Shape;360;p22"/>
          <p:cNvSpPr/>
          <p:nvPr/>
        </p:nvSpPr>
        <p:spPr>
          <a:xfrm>
            <a:off x="6489736" y="2635968"/>
            <a:ext cx="2214338" cy="23971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22"/>
          <p:cNvSpPr txBox="1"/>
          <p:nvPr/>
        </p:nvSpPr>
        <p:spPr>
          <a:xfrm>
            <a:off x="7741860" y="3222297"/>
            <a:ext cx="779780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8900" lvl="0" marL="889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Enterprise Network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2" name="Google Shape;362;p22"/>
          <p:cNvGraphicFramePr/>
          <p:nvPr/>
        </p:nvGraphicFramePr>
        <p:xfrm>
          <a:off x="8689520" y="2396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68300"/>
                <a:gridCol w="64875"/>
                <a:gridCol w="68250"/>
              </a:tblGrid>
              <a:tr h="114300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200"/>
                    </a:solidFill>
                  </a:tcPr>
                </a:tc>
                <a:tc hMerge="1"/>
                <a:tc hMerge="1"/>
              </a:tr>
              <a:tr h="221675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200"/>
                    </a:solidFill>
                  </a:tcPr>
                </a:tc>
                <a:tc hMerge="1"/>
                <a:tc hMerge="1"/>
              </a:tr>
              <a:tr h="114325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200"/>
                    </a:solidFill>
                  </a:tcPr>
                </a:tc>
                <a:tc hMerge="1"/>
                <a:tc hMerge="1"/>
              </a:tr>
              <a:tr h="11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1020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8D2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020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8D200"/>
                    </a:solidFill>
                  </a:tcPr>
                </a:tc>
                <a:tc hMerge="1"/>
              </a:tr>
              <a:tr h="1108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1020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2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020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0650">
                      <a:solidFill>
                        <a:srgbClr val="C6C6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2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8" name="Google Shape;368;p23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9" name="Google Shape;369;p23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Need for WLAN Security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1500483" y="1876732"/>
            <a:ext cx="7575550" cy="4336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Open, Pervasive nature of RF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353695" rtl="0" algn="l">
              <a:lnSpc>
                <a:spcPct val="102437"/>
              </a:lnSpc>
              <a:spcBef>
                <a:spcPts val="91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Can’t control RF Propagation, don’t need physical access to launch attacks anymore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Business impact of stolen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433705" rtl="0" algn="l">
              <a:lnSpc>
                <a:spcPct val="102437"/>
              </a:lnSpc>
              <a:spcBef>
                <a:spcPts val="93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Potential legal and financial implications (specially in retail, healthcare and government verticals)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79400" rtl="0" algn="l">
              <a:lnSpc>
                <a:spcPct val="101111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Innate design, per IEEE 802.11, was designed with basic security needs in mind – times have changed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Known vulnerabilities over time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5080" rtl="0" algn="l">
              <a:lnSpc>
                <a:spcPct val="102437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WLANs are easy DoS targets: jamming, floods, man-in-the-middle attacks, and dictionary attacks…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546100" rtl="0" algn="l">
              <a:lnSpc>
                <a:spcPct val="102437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No protection of 802.11 Management and Control frames, most solutions address 802.11 Data frames only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97535" rtl="0" algn="l">
              <a:lnSpc>
                <a:spcPct val="106666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Need to protect and authorize access to network services and resources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6" name="Google Shape;376;p2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7" name="Google Shape;377;p2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175">
            <a:noAutofit/>
          </a:bodyPr>
          <a:lstStyle/>
          <a:p>
            <a:pPr indent="-635" lvl="0" marL="813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Security Risk Assessment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1378244" y="1741475"/>
            <a:ext cx="741934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Sensitive data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What is classified as Sensitive varies by organization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638175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Determined at all levels of an organization what data must be protected from both a legal and business viewpoint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Appropriate data is protected with proper protection.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372110" rtl="0" algn="l">
              <a:lnSpc>
                <a:spcPct val="74500"/>
              </a:lnSpc>
              <a:spcBef>
                <a:spcPts val="10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Intellectual property, trade secrets, identity information, financial information, health information, and employee and customer databases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Possibility that some data is too high a security risk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Network services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111760" rtl="0" algn="l">
              <a:lnSpc>
                <a:spcPct val="107222"/>
              </a:lnSpc>
              <a:spcBef>
                <a:spcPts val="92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Availability of a company's network, and such actions would cause damage to the company's productivity and affect sales.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5080" rtl="0" algn="l">
              <a:lnSpc>
                <a:spcPct val="88600"/>
              </a:lnSpc>
              <a:spcBef>
                <a:spcPts val="103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Services : E-mail services, file servers, database services, directory services, Internet connectivity, Web-based applications, virus and intrusion detection services, and custom application services.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4" name="Google Shape;384;p25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5" name="Google Shape;385;p2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175">
            <a:noAutofit/>
          </a:bodyPr>
          <a:lstStyle/>
          <a:p>
            <a:pPr indent="-635" lvl="0" marL="813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Security Policy and what it means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1378244" y="1741475"/>
            <a:ext cx="7395845" cy="3639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Security Policy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398145" rtl="0" algn="l">
              <a:lnSpc>
                <a:spcPct val="75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 organization needs a security policy to define how to protect sensitive data and network services.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What to do if systems or policies fail..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Network services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5080" rtl="0" algn="l">
              <a:lnSpc>
                <a:spcPct val="74500"/>
              </a:lnSpc>
              <a:spcBef>
                <a:spcPts val="10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IT organization needs to work with the Security organization to help define the Security Policy and deploy network services inline with the Security Policy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Client Capabilities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30480" rtl="0" algn="l">
              <a:lnSpc>
                <a:spcPct val="74500"/>
              </a:lnSpc>
              <a:spcBef>
                <a:spcPts val="10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Understanding the capabilities of the network and more importantly the capabilities of the client endpoints will ensure a secure WLAN deployment able to meet the requirements of the business.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8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0" y="855315"/>
            <a:ext cx="8126122" cy="4225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" name="Google Shape;111;p8"/>
          <p:cNvSpPr/>
          <p:nvPr/>
        </p:nvSpPr>
        <p:spPr>
          <a:xfrm>
            <a:off x="2892527" y="2055933"/>
            <a:ext cx="4528087" cy="42106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2" name="Google Shape;392;p26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3" name="Google Shape;393;p26"/>
          <p:cNvSpPr/>
          <p:nvPr/>
        </p:nvSpPr>
        <p:spPr>
          <a:xfrm>
            <a:off x="3858346" y="2054110"/>
            <a:ext cx="3243262" cy="19732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26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1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Why Is WLAN Security Important?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6"/>
          <p:cNvSpPr/>
          <p:nvPr/>
        </p:nvSpPr>
        <p:spPr>
          <a:xfrm>
            <a:off x="6166571" y="2997084"/>
            <a:ext cx="2613024" cy="18605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6" name="Google Shape;396;p26"/>
          <p:cNvSpPr txBox="1"/>
          <p:nvPr/>
        </p:nvSpPr>
        <p:spPr>
          <a:xfrm>
            <a:off x="1500483" y="4308359"/>
            <a:ext cx="7479030" cy="258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" lvl="0" marL="196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“War Driving”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Lessons: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85420" rtl="0" algn="l">
              <a:lnSpc>
                <a:spcPct val="114937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Do not rely on basic WEP encryption; requirement for enterprise class security (WPA, EAP/802.1x protocols, Wireless IDS, VLANs/SSIDs, etc.)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4937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Employees often install WLAN equipment on their own (compromises security of your entire network)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746760" rtl="0" algn="l">
              <a:lnSpc>
                <a:spcPct val="974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Business impact due to stolen data: Potential financial and legal consequences (laws to protect data confidentiality; example: healthcare, retail, financial, government)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7847734" y="2344624"/>
            <a:ext cx="1455736" cy="182403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26"/>
          <p:cNvSpPr txBox="1"/>
          <p:nvPr/>
        </p:nvSpPr>
        <p:spPr>
          <a:xfrm>
            <a:off x="1500483" y="1757247"/>
            <a:ext cx="4029075" cy="558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79" lvl="0" marL="2468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Hackers/Criminal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Vulnerabilities: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7974676" y="2023947"/>
            <a:ext cx="1031240" cy="25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Employees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p27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2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 “Visibility”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1500483" y="1841172"/>
            <a:ext cx="7776209" cy="433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Prevalence of technology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0" rtl="0" algn="l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PWLAN (Public Wireless LAN) and other public 802.11 networks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1432560" rtl="0" algn="l">
              <a:lnSpc>
                <a:spcPct val="1245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Other security fears—identity theft, phishing, etc.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Hackers target Xbox Live players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”, Feb 20, 2009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http://news.bbc.co.uk/2/hi/technology/7888369.stm</a:t>
            </a:r>
            <a:r>
              <a:rPr lang="en-US" sz="2000">
                <a:solidFill>
                  <a:srgbClr val="83A2C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Crime to boom as downturn blooms” Dec 30, 2008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http://news.bbc.co.uk/2/hi/technology/7797946.stm</a:t>
            </a:r>
            <a:r>
              <a:rPr lang="en-US" sz="1800">
                <a:solidFill>
                  <a:srgbClr val="83A2C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Public availability of tools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4173220" rtl="0" algn="l">
              <a:lnSpc>
                <a:spcPct val="15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Aircrack—WEP key exploit coWPAtty—WPA-PSK exploit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584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Kismac—MAC-based implementation of Kismet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http://www.darknet.org.uk/2006/04/top-15-securityhacking-tools-utilities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7862021" y="3092334"/>
            <a:ext cx="1358898" cy="169545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4" name="Google Shape;414;p28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5" name="Google Shape;415;p28"/>
          <p:cNvSpPr/>
          <p:nvPr/>
        </p:nvSpPr>
        <p:spPr>
          <a:xfrm>
            <a:off x="4136159" y="4907610"/>
            <a:ext cx="2733675" cy="452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FC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6" name="Google Shape;416;p28"/>
          <p:cNvSpPr/>
          <p:nvPr/>
        </p:nvSpPr>
        <p:spPr>
          <a:xfrm>
            <a:off x="4136159" y="4019436"/>
            <a:ext cx="2733675" cy="452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solidFill>
            <a:srgbClr val="7C8E2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7" name="Google Shape;417;p28"/>
          <p:cNvSpPr/>
          <p:nvPr/>
        </p:nvSpPr>
        <p:spPr>
          <a:xfrm>
            <a:off x="4136159" y="4019436"/>
            <a:ext cx="2733675" cy="452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FC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8" name="Google Shape;418;p28"/>
          <p:cNvSpPr txBox="1"/>
          <p:nvPr/>
        </p:nvSpPr>
        <p:spPr>
          <a:xfrm>
            <a:off x="4567533" y="4133522"/>
            <a:ext cx="1945639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6117359" y="4581411"/>
            <a:ext cx="433387" cy="9413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0" name="Google Shape;420;p28"/>
          <p:cNvSpPr txBox="1"/>
          <p:nvPr/>
        </p:nvSpPr>
        <p:spPr>
          <a:xfrm>
            <a:off x="5173958" y="4831863"/>
            <a:ext cx="82423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4610" lvl="0" marL="5461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4364759" y="4707580"/>
            <a:ext cx="762000" cy="7120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2" name="Google Shape;422;p28"/>
          <p:cNvSpPr/>
          <p:nvPr/>
        </p:nvSpPr>
        <p:spPr>
          <a:xfrm>
            <a:off x="4844783" y="4685150"/>
            <a:ext cx="209550" cy="396875"/>
          </a:xfrm>
          <a:custGeom>
            <a:rect b="b" l="l" r="r" t="t"/>
            <a:pathLst>
              <a:path extrusionOk="0" h="120000" w="120000">
                <a:moveTo>
                  <a:pt x="23748" y="57382"/>
                </a:moveTo>
                <a:lnTo>
                  <a:pt x="0" y="119841"/>
                </a:lnTo>
                <a:lnTo>
                  <a:pt x="45654" y="79897"/>
                </a:lnTo>
                <a:lnTo>
                  <a:pt x="61376" y="79897"/>
                </a:lnTo>
                <a:lnTo>
                  <a:pt x="70938" y="67859"/>
                </a:lnTo>
                <a:lnTo>
                  <a:pt x="33802" y="67859"/>
                </a:lnTo>
                <a:lnTo>
                  <a:pt x="23748" y="57382"/>
                </a:lnTo>
                <a:close/>
              </a:path>
              <a:path extrusionOk="0" h="120000" w="120000">
                <a:moveTo>
                  <a:pt x="61376" y="79897"/>
                </a:moveTo>
                <a:lnTo>
                  <a:pt x="45654" y="79897"/>
                </a:lnTo>
                <a:lnTo>
                  <a:pt x="54617" y="88406"/>
                </a:lnTo>
                <a:lnTo>
                  <a:pt x="61376" y="79897"/>
                </a:lnTo>
                <a:close/>
              </a:path>
              <a:path extrusionOk="0" h="120000" w="120000">
                <a:moveTo>
                  <a:pt x="49407" y="28968"/>
                </a:moveTo>
                <a:lnTo>
                  <a:pt x="33802" y="67859"/>
                </a:lnTo>
                <a:lnTo>
                  <a:pt x="70938" y="67859"/>
                </a:lnTo>
                <a:lnTo>
                  <a:pt x="79325" y="57299"/>
                </a:lnTo>
                <a:lnTo>
                  <a:pt x="98047" y="57299"/>
                </a:lnTo>
                <a:lnTo>
                  <a:pt x="118387" y="41043"/>
                </a:lnTo>
                <a:lnTo>
                  <a:pt x="62732" y="41043"/>
                </a:lnTo>
                <a:lnTo>
                  <a:pt x="49407" y="28968"/>
                </a:lnTo>
                <a:close/>
              </a:path>
              <a:path extrusionOk="0" h="120000" w="120000">
                <a:moveTo>
                  <a:pt x="98047" y="57299"/>
                </a:moveTo>
                <a:lnTo>
                  <a:pt x="79325" y="57299"/>
                </a:lnTo>
                <a:lnTo>
                  <a:pt x="87276" y="65908"/>
                </a:lnTo>
                <a:lnTo>
                  <a:pt x="98047" y="57299"/>
                </a:lnTo>
                <a:close/>
              </a:path>
              <a:path extrusionOk="0" h="120000" w="120000">
                <a:moveTo>
                  <a:pt x="79016" y="0"/>
                </a:moveTo>
                <a:lnTo>
                  <a:pt x="62732" y="41043"/>
                </a:lnTo>
                <a:lnTo>
                  <a:pt x="118387" y="41043"/>
                </a:lnTo>
                <a:lnTo>
                  <a:pt x="119760" y="39945"/>
                </a:lnTo>
                <a:lnTo>
                  <a:pt x="79016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3" name="Google Shape;423;p28"/>
          <p:cNvSpPr/>
          <p:nvPr/>
        </p:nvSpPr>
        <p:spPr>
          <a:xfrm>
            <a:off x="4627747" y="4673101"/>
            <a:ext cx="158750" cy="426720"/>
          </a:xfrm>
          <a:custGeom>
            <a:rect b="b" l="l" r="r" t="t"/>
            <a:pathLst>
              <a:path extrusionOk="0" h="120000" w="120000">
                <a:moveTo>
                  <a:pt x="2949" y="58725"/>
                </a:moveTo>
                <a:lnTo>
                  <a:pt x="0" y="119840"/>
                </a:lnTo>
                <a:lnTo>
                  <a:pt x="41452" y="78409"/>
                </a:lnTo>
                <a:lnTo>
                  <a:pt x="61167" y="78409"/>
                </a:lnTo>
                <a:lnTo>
                  <a:pt x="67255" y="67895"/>
                </a:lnTo>
                <a:lnTo>
                  <a:pt x="20684" y="67895"/>
                </a:lnTo>
                <a:lnTo>
                  <a:pt x="2949" y="58725"/>
                </a:lnTo>
                <a:close/>
              </a:path>
              <a:path extrusionOk="0" h="120000" w="120000">
                <a:moveTo>
                  <a:pt x="61167" y="78409"/>
                </a:moveTo>
                <a:lnTo>
                  <a:pt x="41452" y="78409"/>
                </a:lnTo>
                <a:lnTo>
                  <a:pt x="56890" y="85795"/>
                </a:lnTo>
                <a:lnTo>
                  <a:pt x="61167" y="78409"/>
                </a:lnTo>
                <a:close/>
              </a:path>
              <a:path extrusionOk="0" h="120000" w="120000">
                <a:moveTo>
                  <a:pt x="23584" y="29778"/>
                </a:moveTo>
                <a:lnTo>
                  <a:pt x="20684" y="67895"/>
                </a:lnTo>
                <a:lnTo>
                  <a:pt x="67255" y="67895"/>
                </a:lnTo>
                <a:lnTo>
                  <a:pt x="75090" y="54365"/>
                </a:lnTo>
                <a:lnTo>
                  <a:pt x="97776" y="54365"/>
                </a:lnTo>
                <a:lnTo>
                  <a:pt x="113725" y="40213"/>
                </a:lnTo>
                <a:lnTo>
                  <a:pt x="46279" y="40213"/>
                </a:lnTo>
                <a:lnTo>
                  <a:pt x="23584" y="29778"/>
                </a:lnTo>
                <a:close/>
              </a:path>
              <a:path extrusionOk="0" h="120000" w="120000">
                <a:moveTo>
                  <a:pt x="97776" y="54365"/>
                </a:moveTo>
                <a:lnTo>
                  <a:pt x="75090" y="54365"/>
                </a:lnTo>
                <a:lnTo>
                  <a:pt x="89257" y="61924"/>
                </a:lnTo>
                <a:lnTo>
                  <a:pt x="97776" y="54365"/>
                </a:lnTo>
                <a:close/>
              </a:path>
              <a:path extrusionOk="0" h="120000" w="120000">
                <a:moveTo>
                  <a:pt x="49099" y="0"/>
                </a:moveTo>
                <a:lnTo>
                  <a:pt x="46279" y="40213"/>
                </a:lnTo>
                <a:lnTo>
                  <a:pt x="113725" y="40213"/>
                </a:lnTo>
                <a:lnTo>
                  <a:pt x="119849" y="34778"/>
                </a:lnTo>
                <a:lnTo>
                  <a:pt x="49099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4" name="Google Shape;424;p28"/>
          <p:cNvSpPr txBox="1"/>
          <p:nvPr/>
        </p:nvSpPr>
        <p:spPr>
          <a:xfrm>
            <a:off x="4733352" y="5571798"/>
            <a:ext cx="157670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Service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1500483" y="629511"/>
            <a:ext cx="4373880" cy="42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Security Threats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1500483" y="1015591"/>
            <a:ext cx="4040504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Classifying the attack types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4136159" y="2940696"/>
            <a:ext cx="2733675" cy="452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B98F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8" name="Google Shape;428;p28"/>
          <p:cNvSpPr/>
          <p:nvPr/>
        </p:nvSpPr>
        <p:spPr>
          <a:xfrm>
            <a:off x="4136159" y="2052523"/>
            <a:ext cx="2733675" cy="452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solidFill>
            <a:srgbClr val="7A479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9" name="Google Shape;429;p28"/>
          <p:cNvSpPr/>
          <p:nvPr/>
        </p:nvSpPr>
        <p:spPr>
          <a:xfrm>
            <a:off x="4136159" y="2052523"/>
            <a:ext cx="2733675" cy="452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2"/>
                </a:lnTo>
                <a:lnTo>
                  <a:pt x="0" y="11988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B98F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0" name="Google Shape;430;p28"/>
          <p:cNvSpPr txBox="1"/>
          <p:nvPr/>
        </p:nvSpPr>
        <p:spPr>
          <a:xfrm>
            <a:off x="4205583" y="2172958"/>
            <a:ext cx="2576830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Twin/Honeypot AP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8"/>
          <p:cNvSpPr/>
          <p:nvPr/>
        </p:nvSpPr>
        <p:spPr>
          <a:xfrm>
            <a:off x="5950671" y="2689110"/>
            <a:ext cx="761999" cy="5683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2" name="Google Shape;432;p28"/>
          <p:cNvSpPr txBox="1"/>
          <p:nvPr/>
        </p:nvSpPr>
        <p:spPr>
          <a:xfrm>
            <a:off x="6015333" y="2549832"/>
            <a:ext cx="79629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HACKER’S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8"/>
          <p:cNvSpPr/>
          <p:nvPr/>
        </p:nvSpPr>
        <p:spPr>
          <a:xfrm>
            <a:off x="5645871" y="2777713"/>
            <a:ext cx="557530" cy="5975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31" y="119932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4" name="Google Shape;434;p28"/>
          <p:cNvSpPr/>
          <p:nvPr/>
        </p:nvSpPr>
        <p:spPr>
          <a:xfrm>
            <a:off x="5645871" y="2639898"/>
            <a:ext cx="128905" cy="138430"/>
          </a:xfrm>
          <a:custGeom>
            <a:rect b="b" l="l" r="r" t="t"/>
            <a:pathLst>
              <a:path extrusionOk="0" h="120000" w="12000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5" name="Google Shape;435;p28"/>
          <p:cNvSpPr/>
          <p:nvPr/>
        </p:nvSpPr>
        <p:spPr>
          <a:xfrm>
            <a:off x="6203085" y="3237096"/>
            <a:ext cx="128905" cy="138430"/>
          </a:xfrm>
          <a:custGeom>
            <a:rect b="b" l="l" r="r" t="t"/>
            <a:pathLst>
              <a:path extrusionOk="0" h="120000" w="12000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6" name="Google Shape;436;p28"/>
          <p:cNvSpPr/>
          <p:nvPr/>
        </p:nvSpPr>
        <p:spPr>
          <a:xfrm>
            <a:off x="4807671" y="2997502"/>
            <a:ext cx="1042035" cy="149225"/>
          </a:xfrm>
          <a:custGeom>
            <a:rect b="b" l="l" r="r" t="t"/>
            <a:pathLst>
              <a:path extrusionOk="0" h="120000" w="120000">
                <a:moveTo>
                  <a:pt x="0" y="119663"/>
                </a:moveTo>
                <a:lnTo>
                  <a:pt x="119956" y="0"/>
                </a:lnTo>
              </a:path>
            </a:pathLst>
          </a:custGeom>
          <a:noFill/>
          <a:ln cap="flat" cmpd="sng" w="1902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" name="Google Shape;437;p28"/>
          <p:cNvSpPr/>
          <p:nvPr/>
        </p:nvSpPr>
        <p:spPr>
          <a:xfrm>
            <a:off x="5793648" y="2966970"/>
            <a:ext cx="81280" cy="755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5911" y="119793"/>
                </a:lnTo>
                <a:lnTo>
                  <a:pt x="119325" y="42782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28"/>
          <p:cNvSpPr txBox="1"/>
          <p:nvPr/>
        </p:nvSpPr>
        <p:spPr>
          <a:xfrm>
            <a:off x="4357983" y="3589010"/>
            <a:ext cx="2379980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Connection to malicious AP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4604471" y="2639898"/>
            <a:ext cx="660400" cy="66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0" name="Google Shape;440;p28"/>
          <p:cNvSpPr/>
          <p:nvPr/>
        </p:nvSpPr>
        <p:spPr>
          <a:xfrm>
            <a:off x="4452071" y="2639898"/>
            <a:ext cx="152400" cy="152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1" name="Google Shape;441;p28"/>
          <p:cNvSpPr/>
          <p:nvPr/>
        </p:nvSpPr>
        <p:spPr>
          <a:xfrm>
            <a:off x="5112471" y="3300298"/>
            <a:ext cx="152400" cy="1524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2" name="Google Shape;442;p28"/>
          <p:cNvSpPr/>
          <p:nvPr/>
        </p:nvSpPr>
        <p:spPr>
          <a:xfrm>
            <a:off x="4396490" y="2845527"/>
            <a:ext cx="117475" cy="116839"/>
          </a:xfrm>
          <a:custGeom>
            <a:rect b="b" l="l" r="r" t="t"/>
            <a:pathLst>
              <a:path extrusionOk="0" h="120000" w="120000">
                <a:moveTo>
                  <a:pt x="62772" y="0"/>
                </a:moveTo>
                <a:lnTo>
                  <a:pt x="56625" y="0"/>
                </a:lnTo>
                <a:lnTo>
                  <a:pt x="53550" y="261"/>
                </a:lnTo>
                <a:lnTo>
                  <a:pt x="17453" y="17493"/>
                </a:lnTo>
                <a:lnTo>
                  <a:pt x="247" y="53829"/>
                </a:lnTo>
                <a:lnTo>
                  <a:pt x="0" y="56930"/>
                </a:lnTo>
                <a:lnTo>
                  <a:pt x="0" y="63071"/>
                </a:lnTo>
                <a:lnTo>
                  <a:pt x="15469" y="100414"/>
                </a:lnTo>
                <a:lnTo>
                  <a:pt x="50576" y="119399"/>
                </a:lnTo>
                <a:lnTo>
                  <a:pt x="56625" y="120002"/>
                </a:lnTo>
                <a:lnTo>
                  <a:pt x="62772" y="120002"/>
                </a:lnTo>
                <a:lnTo>
                  <a:pt x="99913" y="104460"/>
                </a:lnTo>
                <a:lnTo>
                  <a:pt x="118805" y="69171"/>
                </a:lnTo>
                <a:lnTo>
                  <a:pt x="119400" y="63071"/>
                </a:lnTo>
                <a:lnTo>
                  <a:pt x="119400" y="56930"/>
                </a:lnTo>
                <a:lnTo>
                  <a:pt x="103980" y="19587"/>
                </a:lnTo>
                <a:lnTo>
                  <a:pt x="68773" y="603"/>
                </a:lnTo>
                <a:lnTo>
                  <a:pt x="62772" y="0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3" name="Google Shape;443;p28"/>
          <p:cNvSpPr/>
          <p:nvPr/>
        </p:nvSpPr>
        <p:spPr>
          <a:xfrm>
            <a:off x="4454933" y="2903919"/>
            <a:ext cx="61594" cy="61594"/>
          </a:xfrm>
          <a:custGeom>
            <a:rect b="b" l="l" r="r" t="t"/>
            <a:pathLst>
              <a:path extrusionOk="0" h="120000" w="120000">
                <a:moveTo>
                  <a:pt x="119160" y="0"/>
                </a:moveTo>
                <a:lnTo>
                  <a:pt x="108850" y="0"/>
                </a:lnTo>
                <a:lnTo>
                  <a:pt x="108567" y="8437"/>
                </a:lnTo>
                <a:lnTo>
                  <a:pt x="108000" y="13935"/>
                </a:lnTo>
                <a:lnTo>
                  <a:pt x="107623" y="16608"/>
                </a:lnTo>
                <a:lnTo>
                  <a:pt x="106676" y="21995"/>
                </a:lnTo>
                <a:lnTo>
                  <a:pt x="106017" y="24666"/>
                </a:lnTo>
                <a:lnTo>
                  <a:pt x="105448" y="27302"/>
                </a:lnTo>
                <a:lnTo>
                  <a:pt x="98068" y="47235"/>
                </a:lnTo>
                <a:lnTo>
                  <a:pt x="97030" y="49602"/>
                </a:lnTo>
                <a:lnTo>
                  <a:pt x="73196" y="80573"/>
                </a:lnTo>
                <a:lnTo>
                  <a:pt x="71306" y="82406"/>
                </a:lnTo>
                <a:lnTo>
                  <a:pt x="69227" y="84010"/>
                </a:lnTo>
                <a:lnTo>
                  <a:pt x="67244" y="85615"/>
                </a:lnTo>
                <a:lnTo>
                  <a:pt x="65157" y="87218"/>
                </a:lnTo>
                <a:lnTo>
                  <a:pt x="62983" y="88822"/>
                </a:lnTo>
                <a:lnTo>
                  <a:pt x="56461" y="93213"/>
                </a:lnTo>
                <a:lnTo>
                  <a:pt x="54191" y="94437"/>
                </a:lnTo>
                <a:lnTo>
                  <a:pt x="51826" y="95773"/>
                </a:lnTo>
                <a:lnTo>
                  <a:pt x="34898" y="103143"/>
                </a:lnTo>
                <a:lnTo>
                  <a:pt x="32437" y="104022"/>
                </a:lnTo>
                <a:lnTo>
                  <a:pt x="29792" y="104747"/>
                </a:lnTo>
                <a:lnTo>
                  <a:pt x="27237" y="105510"/>
                </a:lnTo>
                <a:lnTo>
                  <a:pt x="21942" y="106656"/>
                </a:lnTo>
                <a:lnTo>
                  <a:pt x="16551" y="107609"/>
                </a:lnTo>
                <a:lnTo>
                  <a:pt x="11163" y="108374"/>
                </a:lnTo>
                <a:lnTo>
                  <a:pt x="5581" y="108758"/>
                </a:lnTo>
                <a:lnTo>
                  <a:pt x="0" y="108945"/>
                </a:lnTo>
                <a:lnTo>
                  <a:pt x="0" y="119181"/>
                </a:lnTo>
                <a:lnTo>
                  <a:pt x="9174" y="118797"/>
                </a:lnTo>
                <a:lnTo>
                  <a:pt x="15131" y="118227"/>
                </a:lnTo>
                <a:lnTo>
                  <a:pt x="18159" y="117845"/>
                </a:lnTo>
                <a:lnTo>
                  <a:pt x="21089" y="117272"/>
                </a:lnTo>
                <a:lnTo>
                  <a:pt x="24023" y="116814"/>
                </a:lnTo>
                <a:lnTo>
                  <a:pt x="26856" y="116126"/>
                </a:lnTo>
                <a:lnTo>
                  <a:pt x="29694" y="115365"/>
                </a:lnTo>
                <a:lnTo>
                  <a:pt x="32628" y="114636"/>
                </a:lnTo>
                <a:lnTo>
                  <a:pt x="97219" y="69041"/>
                </a:lnTo>
                <a:lnTo>
                  <a:pt x="101852" y="61823"/>
                </a:lnTo>
                <a:lnTo>
                  <a:pt x="103364" y="59341"/>
                </a:lnTo>
                <a:lnTo>
                  <a:pt x="106163" y="54225"/>
                </a:lnTo>
                <a:lnTo>
                  <a:pt x="108665" y="49107"/>
                </a:lnTo>
                <a:lnTo>
                  <a:pt x="109801" y="46473"/>
                </a:lnTo>
                <a:lnTo>
                  <a:pt x="110839" y="43722"/>
                </a:lnTo>
                <a:lnTo>
                  <a:pt x="111969" y="40973"/>
                </a:lnTo>
                <a:lnTo>
                  <a:pt x="118971" y="6185"/>
                </a:lnTo>
                <a:lnTo>
                  <a:pt x="1191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4" name="Google Shape;444;p28"/>
          <p:cNvSpPr/>
          <p:nvPr/>
        </p:nvSpPr>
        <p:spPr>
          <a:xfrm>
            <a:off x="4393770" y="2903919"/>
            <a:ext cx="61594" cy="61594"/>
          </a:xfrm>
          <a:custGeom>
            <a:rect b="b" l="l" r="r" t="t"/>
            <a:pathLst>
              <a:path extrusionOk="0" h="120000" w="120000">
                <a:moveTo>
                  <a:pt x="10306" y="0"/>
                </a:moveTo>
                <a:lnTo>
                  <a:pt x="0" y="0"/>
                </a:lnTo>
                <a:lnTo>
                  <a:pt x="379" y="9201"/>
                </a:lnTo>
                <a:lnTo>
                  <a:pt x="17305" y="61823"/>
                </a:lnTo>
                <a:lnTo>
                  <a:pt x="18726" y="64268"/>
                </a:lnTo>
                <a:lnTo>
                  <a:pt x="39059" y="88173"/>
                </a:lnTo>
                <a:lnTo>
                  <a:pt x="41368" y="90271"/>
                </a:lnTo>
                <a:lnTo>
                  <a:pt x="45584" y="93749"/>
                </a:lnTo>
                <a:lnTo>
                  <a:pt x="50121" y="97186"/>
                </a:lnTo>
                <a:lnTo>
                  <a:pt x="52486" y="98865"/>
                </a:lnTo>
                <a:lnTo>
                  <a:pt x="54943" y="100392"/>
                </a:lnTo>
                <a:lnTo>
                  <a:pt x="57310" y="101922"/>
                </a:lnTo>
                <a:lnTo>
                  <a:pt x="98067" y="117272"/>
                </a:lnTo>
                <a:lnTo>
                  <a:pt x="101001" y="117845"/>
                </a:lnTo>
                <a:lnTo>
                  <a:pt x="104028" y="118227"/>
                </a:lnTo>
                <a:lnTo>
                  <a:pt x="109986" y="118797"/>
                </a:lnTo>
                <a:lnTo>
                  <a:pt x="119158" y="119181"/>
                </a:lnTo>
                <a:lnTo>
                  <a:pt x="119158" y="108945"/>
                </a:lnTo>
                <a:lnTo>
                  <a:pt x="110742" y="108565"/>
                </a:lnTo>
                <a:lnTo>
                  <a:pt x="108000" y="108374"/>
                </a:lnTo>
                <a:lnTo>
                  <a:pt x="64972" y="94437"/>
                </a:lnTo>
                <a:lnTo>
                  <a:pt x="62701" y="93213"/>
                </a:lnTo>
                <a:lnTo>
                  <a:pt x="60526" y="91686"/>
                </a:lnTo>
                <a:lnTo>
                  <a:pt x="58255" y="90271"/>
                </a:lnTo>
                <a:lnTo>
                  <a:pt x="56174" y="88822"/>
                </a:lnTo>
                <a:lnTo>
                  <a:pt x="53998" y="87218"/>
                </a:lnTo>
                <a:lnTo>
                  <a:pt x="51919" y="85615"/>
                </a:lnTo>
                <a:lnTo>
                  <a:pt x="47947" y="82406"/>
                </a:lnTo>
                <a:lnTo>
                  <a:pt x="45962" y="80573"/>
                </a:lnTo>
                <a:lnTo>
                  <a:pt x="44072" y="78894"/>
                </a:lnTo>
                <a:lnTo>
                  <a:pt x="42178" y="77099"/>
                </a:lnTo>
                <a:lnTo>
                  <a:pt x="40380" y="75075"/>
                </a:lnTo>
                <a:lnTo>
                  <a:pt x="36788" y="71295"/>
                </a:lnTo>
                <a:lnTo>
                  <a:pt x="16078" y="34976"/>
                </a:lnTo>
                <a:lnTo>
                  <a:pt x="15131" y="32418"/>
                </a:lnTo>
                <a:lnTo>
                  <a:pt x="14471" y="29860"/>
                </a:lnTo>
                <a:lnTo>
                  <a:pt x="13617" y="26920"/>
                </a:lnTo>
                <a:lnTo>
                  <a:pt x="12928" y="24093"/>
                </a:lnTo>
                <a:lnTo>
                  <a:pt x="10496" y="5686"/>
                </a:lnTo>
                <a:lnTo>
                  <a:pt x="103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28"/>
          <p:cNvSpPr/>
          <p:nvPr/>
        </p:nvSpPr>
        <p:spPr>
          <a:xfrm>
            <a:off x="4393770" y="2842803"/>
            <a:ext cx="61594" cy="61594"/>
          </a:xfrm>
          <a:custGeom>
            <a:rect b="b" l="l" r="r" t="t"/>
            <a:pathLst>
              <a:path extrusionOk="0" h="120000" w="120000">
                <a:moveTo>
                  <a:pt x="119158" y="0"/>
                </a:moveTo>
                <a:lnTo>
                  <a:pt x="64875" y="13098"/>
                </a:lnTo>
                <a:lnTo>
                  <a:pt x="62116" y="14434"/>
                </a:lnTo>
                <a:lnTo>
                  <a:pt x="39059" y="31006"/>
                </a:lnTo>
                <a:lnTo>
                  <a:pt x="36881" y="32917"/>
                </a:lnTo>
                <a:lnTo>
                  <a:pt x="32911" y="36888"/>
                </a:lnTo>
                <a:lnTo>
                  <a:pt x="29034" y="41166"/>
                </a:lnTo>
                <a:lnTo>
                  <a:pt x="23569" y="47885"/>
                </a:lnTo>
                <a:lnTo>
                  <a:pt x="22036" y="50176"/>
                </a:lnTo>
                <a:lnTo>
                  <a:pt x="20335" y="52544"/>
                </a:lnTo>
                <a:lnTo>
                  <a:pt x="18726" y="54913"/>
                </a:lnTo>
                <a:lnTo>
                  <a:pt x="17305" y="57354"/>
                </a:lnTo>
                <a:lnTo>
                  <a:pt x="15794" y="59838"/>
                </a:lnTo>
                <a:lnTo>
                  <a:pt x="0" y="119068"/>
                </a:lnTo>
                <a:lnTo>
                  <a:pt x="10306" y="119068"/>
                </a:lnTo>
                <a:lnTo>
                  <a:pt x="10687" y="110741"/>
                </a:lnTo>
                <a:lnTo>
                  <a:pt x="10874" y="107992"/>
                </a:lnTo>
                <a:lnTo>
                  <a:pt x="14471" y="89321"/>
                </a:lnTo>
                <a:lnTo>
                  <a:pt x="15203" y="86568"/>
                </a:lnTo>
                <a:lnTo>
                  <a:pt x="16078" y="84203"/>
                </a:lnTo>
                <a:lnTo>
                  <a:pt x="16929" y="81643"/>
                </a:lnTo>
                <a:lnTo>
                  <a:pt x="18823" y="76791"/>
                </a:lnTo>
                <a:lnTo>
                  <a:pt x="40380" y="44106"/>
                </a:lnTo>
                <a:lnTo>
                  <a:pt x="42178" y="42119"/>
                </a:lnTo>
                <a:lnTo>
                  <a:pt x="45962" y="38491"/>
                </a:lnTo>
                <a:lnTo>
                  <a:pt x="47947" y="36888"/>
                </a:lnTo>
                <a:lnTo>
                  <a:pt x="49934" y="35093"/>
                </a:lnTo>
                <a:lnTo>
                  <a:pt x="53998" y="31847"/>
                </a:lnTo>
                <a:lnTo>
                  <a:pt x="56174" y="30357"/>
                </a:lnTo>
                <a:lnTo>
                  <a:pt x="58255" y="28832"/>
                </a:lnTo>
                <a:lnTo>
                  <a:pt x="60526" y="27415"/>
                </a:lnTo>
                <a:lnTo>
                  <a:pt x="62701" y="26003"/>
                </a:lnTo>
                <a:lnTo>
                  <a:pt x="67240" y="23445"/>
                </a:lnTo>
                <a:lnTo>
                  <a:pt x="119158" y="10232"/>
                </a:lnTo>
                <a:lnTo>
                  <a:pt x="1191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28"/>
          <p:cNvSpPr/>
          <p:nvPr/>
        </p:nvSpPr>
        <p:spPr>
          <a:xfrm>
            <a:off x="4454933" y="2842803"/>
            <a:ext cx="61594" cy="6159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232"/>
                </a:lnTo>
                <a:lnTo>
                  <a:pt x="8418" y="10615"/>
                </a:lnTo>
                <a:lnTo>
                  <a:pt x="11163" y="10806"/>
                </a:lnTo>
                <a:lnTo>
                  <a:pt x="78873" y="44106"/>
                </a:lnTo>
                <a:lnTo>
                  <a:pt x="98068" y="71983"/>
                </a:lnTo>
                <a:lnTo>
                  <a:pt x="100340" y="76791"/>
                </a:lnTo>
                <a:lnTo>
                  <a:pt x="101380" y="79160"/>
                </a:lnTo>
                <a:lnTo>
                  <a:pt x="102234" y="81643"/>
                </a:lnTo>
                <a:lnTo>
                  <a:pt x="103179" y="84203"/>
                </a:lnTo>
                <a:lnTo>
                  <a:pt x="104028" y="86761"/>
                </a:lnTo>
                <a:lnTo>
                  <a:pt x="104784" y="89321"/>
                </a:lnTo>
                <a:lnTo>
                  <a:pt x="105530" y="92258"/>
                </a:lnTo>
                <a:lnTo>
                  <a:pt x="106017" y="94513"/>
                </a:lnTo>
                <a:lnTo>
                  <a:pt x="106676" y="97186"/>
                </a:lnTo>
                <a:lnTo>
                  <a:pt x="107623" y="102569"/>
                </a:lnTo>
                <a:lnTo>
                  <a:pt x="108000" y="105244"/>
                </a:lnTo>
                <a:lnTo>
                  <a:pt x="108567" y="110741"/>
                </a:lnTo>
                <a:lnTo>
                  <a:pt x="108850" y="116315"/>
                </a:lnTo>
                <a:lnTo>
                  <a:pt x="108850" y="119068"/>
                </a:lnTo>
                <a:lnTo>
                  <a:pt x="119160" y="119068"/>
                </a:lnTo>
                <a:lnTo>
                  <a:pt x="110839" y="75457"/>
                </a:lnTo>
                <a:lnTo>
                  <a:pt x="109801" y="72708"/>
                </a:lnTo>
                <a:lnTo>
                  <a:pt x="108425" y="69575"/>
                </a:lnTo>
                <a:lnTo>
                  <a:pt x="107276" y="67208"/>
                </a:lnTo>
                <a:lnTo>
                  <a:pt x="106109" y="64956"/>
                </a:lnTo>
                <a:lnTo>
                  <a:pt x="104784" y="62281"/>
                </a:lnTo>
                <a:lnTo>
                  <a:pt x="103364" y="59838"/>
                </a:lnTo>
                <a:lnTo>
                  <a:pt x="101852" y="57354"/>
                </a:lnTo>
                <a:lnTo>
                  <a:pt x="100436" y="54913"/>
                </a:lnTo>
                <a:lnTo>
                  <a:pt x="80104" y="31006"/>
                </a:lnTo>
                <a:lnTo>
                  <a:pt x="77930" y="29022"/>
                </a:lnTo>
                <a:lnTo>
                  <a:pt x="54191" y="13098"/>
                </a:lnTo>
                <a:lnTo>
                  <a:pt x="51633" y="11759"/>
                </a:lnTo>
                <a:lnTo>
                  <a:pt x="6146" y="1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7" name="Google Shape;447;p28"/>
          <p:cNvSpPr/>
          <p:nvPr/>
        </p:nvSpPr>
        <p:spPr>
          <a:xfrm>
            <a:off x="4630763" y="3056850"/>
            <a:ext cx="141605" cy="33655"/>
          </a:xfrm>
          <a:custGeom>
            <a:rect b="b" l="l" r="r" t="t"/>
            <a:pathLst>
              <a:path extrusionOk="0" h="120000" w="120000">
                <a:moveTo>
                  <a:pt x="0" y="119383"/>
                </a:moveTo>
                <a:lnTo>
                  <a:pt x="119994" y="119383"/>
                </a:lnTo>
                <a:lnTo>
                  <a:pt x="119994" y="0"/>
                </a:lnTo>
                <a:lnTo>
                  <a:pt x="0" y="0"/>
                </a:lnTo>
                <a:lnTo>
                  <a:pt x="0" y="119383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8" name="Google Shape;448;p28"/>
          <p:cNvSpPr/>
          <p:nvPr/>
        </p:nvSpPr>
        <p:spPr>
          <a:xfrm>
            <a:off x="4630763" y="3054231"/>
            <a:ext cx="144780" cy="6985"/>
          </a:xfrm>
          <a:custGeom>
            <a:rect b="b" l="l" r="r" t="t"/>
            <a:pathLst>
              <a:path extrusionOk="0" h="120000" w="120000">
                <a:moveTo>
                  <a:pt x="0" y="112045"/>
                </a:moveTo>
                <a:lnTo>
                  <a:pt x="119562" y="112045"/>
                </a:lnTo>
                <a:lnTo>
                  <a:pt x="119562" y="0"/>
                </a:lnTo>
                <a:lnTo>
                  <a:pt x="0" y="0"/>
                </a:lnTo>
                <a:lnTo>
                  <a:pt x="0" y="1120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9" name="Google Shape;449;p28"/>
          <p:cNvSpPr/>
          <p:nvPr/>
        </p:nvSpPr>
        <p:spPr>
          <a:xfrm>
            <a:off x="4769734" y="3057493"/>
            <a:ext cx="5715" cy="34925"/>
          </a:xfrm>
          <a:custGeom>
            <a:rect b="b" l="l" r="r" t="t"/>
            <a:pathLst>
              <a:path extrusionOk="0" h="120000" w="120000">
                <a:moveTo>
                  <a:pt x="110885" y="0"/>
                </a:moveTo>
                <a:lnTo>
                  <a:pt x="0" y="0"/>
                </a:lnTo>
                <a:lnTo>
                  <a:pt x="0" y="110650"/>
                </a:lnTo>
                <a:lnTo>
                  <a:pt x="55022" y="119879"/>
                </a:lnTo>
                <a:lnTo>
                  <a:pt x="110885" y="110650"/>
                </a:lnTo>
                <a:lnTo>
                  <a:pt x="110885" y="0"/>
                </a:lnTo>
                <a:close/>
              </a:path>
              <a:path extrusionOk="0" h="120000" w="120000">
                <a:moveTo>
                  <a:pt x="110885" y="110650"/>
                </a:moveTo>
                <a:lnTo>
                  <a:pt x="55022" y="119879"/>
                </a:lnTo>
                <a:lnTo>
                  <a:pt x="110885" y="119879"/>
                </a:lnTo>
                <a:lnTo>
                  <a:pt x="110885" y="1106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0" name="Google Shape;450;p28"/>
          <p:cNvSpPr/>
          <p:nvPr/>
        </p:nvSpPr>
        <p:spPr>
          <a:xfrm>
            <a:off x="4545564" y="3090089"/>
            <a:ext cx="246379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40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1" name="Google Shape;451;p28"/>
          <p:cNvSpPr/>
          <p:nvPr/>
        </p:nvSpPr>
        <p:spPr>
          <a:xfrm>
            <a:off x="4628141" y="3054866"/>
            <a:ext cx="5715" cy="34925"/>
          </a:xfrm>
          <a:custGeom>
            <a:rect b="b" l="l" r="r" t="t"/>
            <a:pathLst>
              <a:path extrusionOk="0" h="120000" w="120000">
                <a:moveTo>
                  <a:pt x="55043" y="0"/>
                </a:moveTo>
                <a:lnTo>
                  <a:pt x="0" y="9022"/>
                </a:lnTo>
                <a:lnTo>
                  <a:pt x="0" y="119677"/>
                </a:lnTo>
                <a:lnTo>
                  <a:pt x="110885" y="119677"/>
                </a:lnTo>
                <a:lnTo>
                  <a:pt x="110885" y="9022"/>
                </a:lnTo>
                <a:lnTo>
                  <a:pt x="55043" y="0"/>
                </a:lnTo>
                <a:close/>
              </a:path>
              <a:path extrusionOk="0" h="120000" w="120000">
                <a:moveTo>
                  <a:pt x="55043" y="0"/>
                </a:moveTo>
                <a:lnTo>
                  <a:pt x="0" y="0"/>
                </a:lnTo>
                <a:lnTo>
                  <a:pt x="0" y="9022"/>
                </a:lnTo>
                <a:lnTo>
                  <a:pt x="550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2" name="Google Shape;452;p28"/>
          <p:cNvSpPr/>
          <p:nvPr/>
        </p:nvSpPr>
        <p:spPr>
          <a:xfrm>
            <a:off x="4633480" y="2947335"/>
            <a:ext cx="110489" cy="1104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39"/>
                </a:lnTo>
                <a:lnTo>
                  <a:pt x="119715" y="119639"/>
                </a:lnTo>
                <a:lnTo>
                  <a:pt x="119609" y="27567"/>
                </a:lnTo>
                <a:lnTo>
                  <a:pt x="112132" y="15944"/>
                </a:lnTo>
                <a:lnTo>
                  <a:pt x="111495" y="15517"/>
                </a:lnTo>
                <a:lnTo>
                  <a:pt x="110817" y="15262"/>
                </a:lnTo>
                <a:lnTo>
                  <a:pt x="110178" y="14943"/>
                </a:lnTo>
                <a:lnTo>
                  <a:pt x="109011" y="14518"/>
                </a:lnTo>
                <a:lnTo>
                  <a:pt x="108437" y="14368"/>
                </a:lnTo>
                <a:lnTo>
                  <a:pt x="107906" y="14155"/>
                </a:lnTo>
                <a:lnTo>
                  <a:pt x="107013" y="13943"/>
                </a:lnTo>
                <a:lnTo>
                  <a:pt x="105698" y="13730"/>
                </a:lnTo>
                <a:lnTo>
                  <a:pt x="0" y="0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3" name="Google Shape;453;p28"/>
          <p:cNvSpPr/>
          <p:nvPr/>
        </p:nvSpPr>
        <p:spPr>
          <a:xfrm>
            <a:off x="4743687" y="2975169"/>
            <a:ext cx="0" cy="850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03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4" name="Google Shape;454;p28"/>
          <p:cNvSpPr/>
          <p:nvPr/>
        </p:nvSpPr>
        <p:spPr>
          <a:xfrm>
            <a:off x="4633450" y="2944317"/>
            <a:ext cx="0" cy="11366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48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5" name="Google Shape;455;p28"/>
          <p:cNvSpPr/>
          <p:nvPr/>
        </p:nvSpPr>
        <p:spPr>
          <a:xfrm>
            <a:off x="4633128" y="2944709"/>
            <a:ext cx="98425" cy="18415"/>
          </a:xfrm>
          <a:custGeom>
            <a:rect b="b" l="l" r="r" t="t"/>
            <a:pathLst>
              <a:path extrusionOk="0" h="120000" w="120000">
                <a:moveTo>
                  <a:pt x="833" y="0"/>
                </a:moveTo>
                <a:lnTo>
                  <a:pt x="0" y="33848"/>
                </a:lnTo>
                <a:lnTo>
                  <a:pt x="118677" y="116363"/>
                </a:lnTo>
                <a:lnTo>
                  <a:pt x="119486" y="82385"/>
                </a:lnTo>
                <a:lnTo>
                  <a:pt x="8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6" name="Google Shape;456;p28"/>
          <p:cNvSpPr/>
          <p:nvPr/>
        </p:nvSpPr>
        <p:spPr>
          <a:xfrm>
            <a:off x="4730508" y="2957352"/>
            <a:ext cx="15875" cy="18415"/>
          </a:xfrm>
          <a:custGeom>
            <a:rect b="b" l="l" r="r" t="t"/>
            <a:pathLst>
              <a:path extrusionOk="0" h="120000" w="120000">
                <a:moveTo>
                  <a:pt x="3991" y="0"/>
                </a:moveTo>
                <a:lnTo>
                  <a:pt x="0" y="34226"/>
                </a:lnTo>
                <a:lnTo>
                  <a:pt x="6939" y="35242"/>
                </a:lnTo>
                <a:lnTo>
                  <a:pt x="12411" y="36526"/>
                </a:lnTo>
                <a:lnTo>
                  <a:pt x="69021" y="72929"/>
                </a:lnTo>
                <a:lnTo>
                  <a:pt x="71977" y="77399"/>
                </a:lnTo>
                <a:lnTo>
                  <a:pt x="73012" y="79954"/>
                </a:lnTo>
                <a:lnTo>
                  <a:pt x="74192" y="82124"/>
                </a:lnTo>
                <a:lnTo>
                  <a:pt x="75968" y="87240"/>
                </a:lnTo>
                <a:lnTo>
                  <a:pt x="77450" y="92603"/>
                </a:lnTo>
                <a:lnTo>
                  <a:pt x="79664" y="105246"/>
                </a:lnTo>
                <a:lnTo>
                  <a:pt x="79664" y="116102"/>
                </a:lnTo>
                <a:lnTo>
                  <a:pt x="119576" y="116102"/>
                </a:lnTo>
                <a:lnTo>
                  <a:pt x="22760" y="3180"/>
                </a:lnTo>
                <a:lnTo>
                  <a:pt x="15805" y="1524"/>
                </a:lnTo>
                <a:lnTo>
                  <a:pt x="9894" y="632"/>
                </a:lnTo>
                <a:lnTo>
                  <a:pt x="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7" name="Google Shape;457;p28"/>
          <p:cNvSpPr/>
          <p:nvPr/>
        </p:nvSpPr>
        <p:spPr>
          <a:xfrm>
            <a:off x="4353642" y="3324225"/>
            <a:ext cx="187960" cy="254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72" y="119999"/>
                </a:lnTo>
                <a:lnTo>
                  <a:pt x="119972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8" name="Google Shape;458;p28"/>
          <p:cNvSpPr/>
          <p:nvPr/>
        </p:nvSpPr>
        <p:spPr>
          <a:xfrm>
            <a:off x="4353713" y="3340100"/>
            <a:ext cx="18796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6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9" name="Google Shape;459;p28"/>
          <p:cNvSpPr/>
          <p:nvPr/>
        </p:nvSpPr>
        <p:spPr>
          <a:xfrm>
            <a:off x="4353692" y="3317875"/>
            <a:ext cx="187960" cy="7620"/>
          </a:xfrm>
          <a:custGeom>
            <a:rect b="b" l="l" r="r" t="t"/>
            <a:pathLst>
              <a:path extrusionOk="0" h="120000" w="120000">
                <a:moveTo>
                  <a:pt x="0" y="119984"/>
                </a:moveTo>
                <a:lnTo>
                  <a:pt x="119855" y="119984"/>
                </a:lnTo>
                <a:lnTo>
                  <a:pt x="119855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0" name="Google Shape;460;p28"/>
          <p:cNvSpPr/>
          <p:nvPr/>
        </p:nvSpPr>
        <p:spPr>
          <a:xfrm>
            <a:off x="4357516" y="3317240"/>
            <a:ext cx="18034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38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1" name="Google Shape;461;p28"/>
          <p:cNvSpPr/>
          <p:nvPr/>
        </p:nvSpPr>
        <p:spPr>
          <a:xfrm>
            <a:off x="4429543" y="3235960"/>
            <a:ext cx="35560" cy="8001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8130" y="120000"/>
                </a:lnTo>
                <a:lnTo>
                  <a:pt x="11813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2" name="Google Shape;462;p28"/>
          <p:cNvSpPr/>
          <p:nvPr/>
        </p:nvSpPr>
        <p:spPr>
          <a:xfrm>
            <a:off x="4364014" y="3315601"/>
            <a:ext cx="16764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37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3" name="Google Shape;463;p28"/>
          <p:cNvSpPr/>
          <p:nvPr/>
        </p:nvSpPr>
        <p:spPr>
          <a:xfrm>
            <a:off x="4463889" y="3233538"/>
            <a:ext cx="0" cy="8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326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4" name="Google Shape;464;p28"/>
          <p:cNvSpPr/>
          <p:nvPr/>
        </p:nvSpPr>
        <p:spPr>
          <a:xfrm>
            <a:off x="4427508" y="3233538"/>
            <a:ext cx="36830" cy="5715"/>
          </a:xfrm>
          <a:custGeom>
            <a:rect b="b" l="l" r="r" t="t"/>
            <a:pathLst>
              <a:path extrusionOk="0" h="120000" w="120000">
                <a:moveTo>
                  <a:pt x="118624" y="0"/>
                </a:moveTo>
                <a:lnTo>
                  <a:pt x="8699" y="0"/>
                </a:lnTo>
                <a:lnTo>
                  <a:pt x="0" y="56177"/>
                </a:lnTo>
                <a:lnTo>
                  <a:pt x="8699" y="111368"/>
                </a:lnTo>
                <a:lnTo>
                  <a:pt x="118624" y="111368"/>
                </a:lnTo>
                <a:lnTo>
                  <a:pt x="118624" y="0"/>
                </a:lnTo>
                <a:close/>
              </a:path>
              <a:path extrusionOk="0" h="120000" w="120000">
                <a:moveTo>
                  <a:pt x="8699" y="0"/>
                </a:moveTo>
                <a:lnTo>
                  <a:pt x="0" y="0"/>
                </a:lnTo>
                <a:lnTo>
                  <a:pt x="0" y="56177"/>
                </a:lnTo>
                <a:lnTo>
                  <a:pt x="86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5" name="Google Shape;465;p28"/>
          <p:cNvSpPr/>
          <p:nvPr/>
        </p:nvSpPr>
        <p:spPr>
          <a:xfrm>
            <a:off x="4426873" y="3236214"/>
            <a:ext cx="6985" cy="82550"/>
          </a:xfrm>
          <a:custGeom>
            <a:rect b="b" l="l" r="r" t="t"/>
            <a:pathLst>
              <a:path extrusionOk="0" h="120000" w="120000">
                <a:moveTo>
                  <a:pt x="0" y="119255"/>
                </a:moveTo>
                <a:lnTo>
                  <a:pt x="113557" y="119255"/>
                </a:lnTo>
                <a:lnTo>
                  <a:pt x="113557" y="0"/>
                </a:lnTo>
                <a:lnTo>
                  <a:pt x="0" y="0"/>
                </a:lnTo>
                <a:lnTo>
                  <a:pt x="0" y="1192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28"/>
          <p:cNvSpPr/>
          <p:nvPr/>
        </p:nvSpPr>
        <p:spPr>
          <a:xfrm>
            <a:off x="4350860" y="3312950"/>
            <a:ext cx="13335" cy="13335"/>
          </a:xfrm>
          <a:custGeom>
            <a:rect b="b" l="l" r="r" t="t"/>
            <a:pathLst>
              <a:path extrusionOk="0" h="120000" w="120000">
                <a:moveTo>
                  <a:pt x="118371" y="0"/>
                </a:moveTo>
                <a:lnTo>
                  <a:pt x="57214" y="17502"/>
                </a:lnTo>
                <a:lnTo>
                  <a:pt x="51968" y="20553"/>
                </a:lnTo>
                <a:lnTo>
                  <a:pt x="20517" y="52544"/>
                </a:lnTo>
                <a:lnTo>
                  <a:pt x="17034" y="57358"/>
                </a:lnTo>
                <a:lnTo>
                  <a:pt x="0" y="118650"/>
                </a:lnTo>
                <a:lnTo>
                  <a:pt x="47604" y="118650"/>
                </a:lnTo>
                <a:lnTo>
                  <a:pt x="48917" y="104197"/>
                </a:lnTo>
                <a:lnTo>
                  <a:pt x="50672" y="97628"/>
                </a:lnTo>
                <a:lnTo>
                  <a:pt x="54605" y="87577"/>
                </a:lnTo>
                <a:lnTo>
                  <a:pt x="56350" y="84940"/>
                </a:lnTo>
                <a:lnTo>
                  <a:pt x="58096" y="81871"/>
                </a:lnTo>
                <a:lnTo>
                  <a:pt x="59401" y="78803"/>
                </a:lnTo>
                <a:lnTo>
                  <a:pt x="65961" y="70920"/>
                </a:lnTo>
                <a:lnTo>
                  <a:pt x="68580" y="68742"/>
                </a:lnTo>
                <a:lnTo>
                  <a:pt x="70758" y="66096"/>
                </a:lnTo>
                <a:lnTo>
                  <a:pt x="73376" y="63919"/>
                </a:lnTo>
                <a:lnTo>
                  <a:pt x="76004" y="62164"/>
                </a:lnTo>
                <a:lnTo>
                  <a:pt x="78623" y="59986"/>
                </a:lnTo>
                <a:lnTo>
                  <a:pt x="87802" y="54731"/>
                </a:lnTo>
                <a:lnTo>
                  <a:pt x="97412" y="50771"/>
                </a:lnTo>
                <a:lnTo>
                  <a:pt x="103964" y="49034"/>
                </a:lnTo>
                <a:lnTo>
                  <a:pt x="118371" y="47712"/>
                </a:lnTo>
                <a:lnTo>
                  <a:pt x="1183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7" name="Google Shape;467;p28"/>
          <p:cNvSpPr/>
          <p:nvPr/>
        </p:nvSpPr>
        <p:spPr>
          <a:xfrm>
            <a:off x="4350860" y="3326134"/>
            <a:ext cx="5715" cy="12700"/>
          </a:xfrm>
          <a:custGeom>
            <a:rect b="b" l="l" r="r" t="t"/>
            <a:pathLst>
              <a:path extrusionOk="0" h="120000" w="120000">
                <a:moveTo>
                  <a:pt x="0" y="57921"/>
                </a:moveTo>
                <a:lnTo>
                  <a:pt x="111095" y="57921"/>
                </a:lnTo>
              </a:path>
            </a:pathLst>
          </a:custGeom>
          <a:noFill/>
          <a:ln cap="flat" cmpd="sng" w="13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8" name="Google Shape;468;p28"/>
          <p:cNvSpPr/>
          <p:nvPr/>
        </p:nvSpPr>
        <p:spPr>
          <a:xfrm>
            <a:off x="4350860" y="3338397"/>
            <a:ext cx="13335" cy="13335"/>
          </a:xfrm>
          <a:custGeom>
            <a:rect b="b" l="l" r="r" t="t"/>
            <a:pathLst>
              <a:path extrusionOk="0" h="120000" w="120000">
                <a:moveTo>
                  <a:pt x="47604" y="0"/>
                </a:moveTo>
                <a:lnTo>
                  <a:pt x="0" y="0"/>
                </a:lnTo>
                <a:lnTo>
                  <a:pt x="1025" y="14452"/>
                </a:lnTo>
                <a:lnTo>
                  <a:pt x="38875" y="87577"/>
                </a:lnTo>
                <a:lnTo>
                  <a:pt x="42807" y="91518"/>
                </a:lnTo>
                <a:lnTo>
                  <a:pt x="47604" y="95028"/>
                </a:lnTo>
                <a:lnTo>
                  <a:pt x="51968" y="98519"/>
                </a:lnTo>
                <a:lnTo>
                  <a:pt x="62029" y="104215"/>
                </a:lnTo>
                <a:lnTo>
                  <a:pt x="67266" y="106843"/>
                </a:lnTo>
                <a:lnTo>
                  <a:pt x="72512" y="109039"/>
                </a:lnTo>
                <a:lnTo>
                  <a:pt x="77759" y="111667"/>
                </a:lnTo>
                <a:lnTo>
                  <a:pt x="83428" y="113412"/>
                </a:lnTo>
                <a:lnTo>
                  <a:pt x="100463" y="117354"/>
                </a:lnTo>
                <a:lnTo>
                  <a:pt x="118371" y="118668"/>
                </a:lnTo>
                <a:lnTo>
                  <a:pt x="118371" y="70929"/>
                </a:lnTo>
                <a:lnTo>
                  <a:pt x="103964" y="69615"/>
                </a:lnTo>
                <a:lnTo>
                  <a:pt x="93912" y="66987"/>
                </a:lnTo>
                <a:lnTo>
                  <a:pt x="90852" y="65241"/>
                </a:lnTo>
                <a:lnTo>
                  <a:pt x="84742" y="62614"/>
                </a:lnTo>
                <a:lnTo>
                  <a:pt x="81682" y="60868"/>
                </a:lnTo>
                <a:lnTo>
                  <a:pt x="47604" y="3941"/>
                </a:lnTo>
                <a:lnTo>
                  <a:pt x="476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9" name="Google Shape;469;p28"/>
          <p:cNvSpPr/>
          <p:nvPr/>
        </p:nvSpPr>
        <p:spPr>
          <a:xfrm>
            <a:off x="4364014" y="3348980"/>
            <a:ext cx="42545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67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0" name="Google Shape;470;p28"/>
          <p:cNvSpPr/>
          <p:nvPr/>
        </p:nvSpPr>
        <p:spPr>
          <a:xfrm>
            <a:off x="4531146" y="3338397"/>
            <a:ext cx="13335" cy="13335"/>
          </a:xfrm>
          <a:custGeom>
            <a:rect b="b" l="l" r="r" t="t"/>
            <a:pathLst>
              <a:path extrusionOk="0" h="120000" w="120000">
                <a:moveTo>
                  <a:pt x="117939" y="0"/>
                </a:moveTo>
                <a:lnTo>
                  <a:pt x="70749" y="0"/>
                </a:lnTo>
                <a:lnTo>
                  <a:pt x="69012" y="14452"/>
                </a:lnTo>
                <a:lnTo>
                  <a:pt x="66393" y="24521"/>
                </a:lnTo>
                <a:lnTo>
                  <a:pt x="39307" y="58681"/>
                </a:lnTo>
                <a:lnTo>
                  <a:pt x="36679" y="60868"/>
                </a:lnTo>
                <a:lnTo>
                  <a:pt x="33628" y="62614"/>
                </a:lnTo>
                <a:lnTo>
                  <a:pt x="27518" y="65241"/>
                </a:lnTo>
                <a:lnTo>
                  <a:pt x="24017" y="66987"/>
                </a:lnTo>
                <a:lnTo>
                  <a:pt x="10906" y="70497"/>
                </a:lnTo>
                <a:lnTo>
                  <a:pt x="0" y="70929"/>
                </a:lnTo>
                <a:lnTo>
                  <a:pt x="0" y="118668"/>
                </a:lnTo>
                <a:lnTo>
                  <a:pt x="17466" y="117354"/>
                </a:lnTo>
                <a:lnTo>
                  <a:pt x="34942" y="113412"/>
                </a:lnTo>
                <a:lnTo>
                  <a:pt x="40611" y="111667"/>
                </a:lnTo>
                <a:lnTo>
                  <a:pt x="45858" y="109039"/>
                </a:lnTo>
                <a:lnTo>
                  <a:pt x="51104" y="106843"/>
                </a:lnTo>
                <a:lnTo>
                  <a:pt x="110947" y="40728"/>
                </a:lnTo>
                <a:lnTo>
                  <a:pt x="113124" y="35473"/>
                </a:lnTo>
                <a:lnTo>
                  <a:pt x="117066" y="18393"/>
                </a:lnTo>
                <a:lnTo>
                  <a:pt x="1179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1" name="Google Shape;471;p28"/>
          <p:cNvSpPr/>
          <p:nvPr/>
        </p:nvSpPr>
        <p:spPr>
          <a:xfrm>
            <a:off x="4539009" y="3326134"/>
            <a:ext cx="5715" cy="12700"/>
          </a:xfrm>
          <a:custGeom>
            <a:rect b="b" l="l" r="r" t="t"/>
            <a:pathLst>
              <a:path extrusionOk="0" h="120000" w="120000">
                <a:moveTo>
                  <a:pt x="0" y="57921"/>
                </a:moveTo>
                <a:lnTo>
                  <a:pt x="110108" y="57921"/>
                </a:lnTo>
              </a:path>
            </a:pathLst>
          </a:custGeom>
          <a:noFill/>
          <a:ln cap="flat" cmpd="sng" w="13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2" name="Google Shape;472;p28"/>
          <p:cNvSpPr/>
          <p:nvPr/>
        </p:nvSpPr>
        <p:spPr>
          <a:xfrm>
            <a:off x="4531146" y="3312950"/>
            <a:ext cx="13335" cy="133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7712"/>
                </a:lnTo>
                <a:lnTo>
                  <a:pt x="14407" y="49034"/>
                </a:lnTo>
                <a:lnTo>
                  <a:pt x="20958" y="50771"/>
                </a:lnTo>
                <a:lnTo>
                  <a:pt x="49799" y="68742"/>
                </a:lnTo>
                <a:lnTo>
                  <a:pt x="52418" y="70920"/>
                </a:lnTo>
                <a:lnTo>
                  <a:pt x="70749" y="118650"/>
                </a:lnTo>
                <a:lnTo>
                  <a:pt x="117939" y="118650"/>
                </a:lnTo>
                <a:lnTo>
                  <a:pt x="100895" y="57358"/>
                </a:lnTo>
                <a:lnTo>
                  <a:pt x="98276" y="52544"/>
                </a:lnTo>
                <a:lnTo>
                  <a:pt x="75140" y="27581"/>
                </a:lnTo>
                <a:lnTo>
                  <a:pt x="70749" y="23631"/>
                </a:lnTo>
                <a:lnTo>
                  <a:pt x="11788" y="8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3" name="Google Shape;473;p28"/>
          <p:cNvSpPr/>
          <p:nvPr/>
        </p:nvSpPr>
        <p:spPr>
          <a:xfrm>
            <a:off x="4367261" y="3235325"/>
            <a:ext cx="17018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54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4" name="Google Shape;474;p28"/>
          <p:cNvSpPr/>
          <p:nvPr/>
        </p:nvSpPr>
        <p:spPr>
          <a:xfrm>
            <a:off x="4359327" y="3230879"/>
            <a:ext cx="18605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21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5" name="Google Shape;475;p28"/>
          <p:cNvSpPr/>
          <p:nvPr/>
        </p:nvSpPr>
        <p:spPr>
          <a:xfrm>
            <a:off x="4359014" y="3226435"/>
            <a:ext cx="18669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26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6" name="Google Shape;476;p28"/>
          <p:cNvSpPr/>
          <p:nvPr/>
        </p:nvSpPr>
        <p:spPr>
          <a:xfrm>
            <a:off x="4359008" y="3216910"/>
            <a:ext cx="18669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82" y="0"/>
                </a:lnTo>
              </a:path>
            </a:pathLst>
          </a:custGeom>
          <a:noFill/>
          <a:ln cap="flat" cmpd="sng" w="19050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7" name="Google Shape;477;p28"/>
          <p:cNvSpPr/>
          <p:nvPr/>
        </p:nvSpPr>
        <p:spPr>
          <a:xfrm>
            <a:off x="4358999" y="3205479"/>
            <a:ext cx="18669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75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8" name="Google Shape;478;p28"/>
          <p:cNvSpPr/>
          <p:nvPr/>
        </p:nvSpPr>
        <p:spPr>
          <a:xfrm>
            <a:off x="4358998" y="3201670"/>
            <a:ext cx="18351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45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9" name="Google Shape;479;p28"/>
          <p:cNvSpPr/>
          <p:nvPr/>
        </p:nvSpPr>
        <p:spPr>
          <a:xfrm>
            <a:off x="4358997" y="3199764"/>
            <a:ext cx="17907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9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0" name="Google Shape;480;p28"/>
          <p:cNvSpPr/>
          <p:nvPr/>
        </p:nvSpPr>
        <p:spPr>
          <a:xfrm>
            <a:off x="4377190" y="3001010"/>
            <a:ext cx="0" cy="1981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</a:path>
            </a:pathLst>
          </a:custGeom>
          <a:noFill/>
          <a:ln cap="flat" cmpd="sng" w="3777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1" name="Google Shape;481;p28"/>
          <p:cNvSpPr/>
          <p:nvPr/>
        </p:nvSpPr>
        <p:spPr>
          <a:xfrm>
            <a:off x="4358965" y="2997835"/>
            <a:ext cx="3683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13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2" name="Google Shape;482;p28"/>
          <p:cNvSpPr/>
          <p:nvPr/>
        </p:nvSpPr>
        <p:spPr>
          <a:xfrm>
            <a:off x="4362287" y="2993389"/>
            <a:ext cx="2984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485" y="0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3" name="Google Shape;483;p28"/>
          <p:cNvSpPr/>
          <p:nvPr/>
        </p:nvSpPr>
        <p:spPr>
          <a:xfrm>
            <a:off x="4366243" y="2990850"/>
            <a:ext cx="22225" cy="1270"/>
          </a:xfrm>
          <a:custGeom>
            <a:rect b="b" l="l" r="r" t="t"/>
            <a:pathLst>
              <a:path extrusionOk="0" h="120000" w="120000">
                <a:moveTo>
                  <a:pt x="0" y="59952"/>
                </a:moveTo>
                <a:lnTo>
                  <a:pt x="117726" y="59952"/>
                </a:lnTo>
              </a:path>
            </a:pathLst>
          </a:custGeom>
          <a:noFill/>
          <a:ln cap="flat" cmpd="sng" w="9525">
            <a:solidFill>
              <a:srgbClr val="7B7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4" name="Google Shape;484;p28"/>
          <p:cNvSpPr/>
          <p:nvPr/>
        </p:nvSpPr>
        <p:spPr>
          <a:xfrm>
            <a:off x="4392850" y="3199039"/>
            <a:ext cx="14160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64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5" name="Google Shape;485;p28"/>
          <p:cNvSpPr/>
          <p:nvPr/>
        </p:nvSpPr>
        <p:spPr>
          <a:xfrm>
            <a:off x="4395543" y="2981570"/>
            <a:ext cx="0" cy="219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65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6" name="Google Shape;486;p28"/>
          <p:cNvSpPr/>
          <p:nvPr/>
        </p:nvSpPr>
        <p:spPr>
          <a:xfrm>
            <a:off x="4383916" y="2988105"/>
            <a:ext cx="14604" cy="14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3160"/>
                </a:lnTo>
                <a:lnTo>
                  <a:pt x="11158" y="44277"/>
                </a:lnTo>
                <a:lnTo>
                  <a:pt x="18348" y="45576"/>
                </a:lnTo>
                <a:lnTo>
                  <a:pt x="21930" y="46701"/>
                </a:lnTo>
                <a:lnTo>
                  <a:pt x="25529" y="47507"/>
                </a:lnTo>
                <a:lnTo>
                  <a:pt x="28718" y="48796"/>
                </a:lnTo>
                <a:lnTo>
                  <a:pt x="35110" y="52009"/>
                </a:lnTo>
                <a:lnTo>
                  <a:pt x="41076" y="55559"/>
                </a:lnTo>
                <a:lnTo>
                  <a:pt x="43878" y="57974"/>
                </a:lnTo>
                <a:lnTo>
                  <a:pt x="47058" y="59913"/>
                </a:lnTo>
                <a:lnTo>
                  <a:pt x="49449" y="62321"/>
                </a:lnTo>
                <a:lnTo>
                  <a:pt x="52243" y="64744"/>
                </a:lnTo>
                <a:lnTo>
                  <a:pt x="54642" y="67152"/>
                </a:lnTo>
                <a:lnTo>
                  <a:pt x="56639" y="69896"/>
                </a:lnTo>
                <a:lnTo>
                  <a:pt x="59030" y="72788"/>
                </a:lnTo>
                <a:lnTo>
                  <a:pt x="63015" y="78745"/>
                </a:lnTo>
                <a:lnTo>
                  <a:pt x="64626" y="81974"/>
                </a:lnTo>
                <a:lnTo>
                  <a:pt x="66614" y="85195"/>
                </a:lnTo>
                <a:lnTo>
                  <a:pt x="69005" y="91480"/>
                </a:lnTo>
                <a:lnTo>
                  <a:pt x="70599" y="95178"/>
                </a:lnTo>
                <a:lnTo>
                  <a:pt x="72185" y="101940"/>
                </a:lnTo>
                <a:lnTo>
                  <a:pt x="73401" y="109195"/>
                </a:lnTo>
                <a:lnTo>
                  <a:pt x="73401" y="116762"/>
                </a:lnTo>
                <a:lnTo>
                  <a:pt x="117255" y="116762"/>
                </a:lnTo>
                <a:lnTo>
                  <a:pt x="74182" y="26407"/>
                </a:lnTo>
                <a:lnTo>
                  <a:pt x="70197" y="23194"/>
                </a:lnTo>
                <a:lnTo>
                  <a:pt x="11972" y="8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7" name="Google Shape;487;p28"/>
          <p:cNvSpPr/>
          <p:nvPr/>
        </p:nvSpPr>
        <p:spPr>
          <a:xfrm>
            <a:off x="4370373" y="2988105"/>
            <a:ext cx="13970" cy="5715"/>
          </a:xfrm>
          <a:custGeom>
            <a:rect b="b" l="l" r="r" t="t"/>
            <a:pathLst>
              <a:path extrusionOk="0" h="120000" w="120000">
                <a:moveTo>
                  <a:pt x="0" y="55148"/>
                </a:moveTo>
                <a:lnTo>
                  <a:pt x="116332" y="55148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8" name="Google Shape;488;p28"/>
          <p:cNvSpPr/>
          <p:nvPr/>
        </p:nvSpPr>
        <p:spPr>
          <a:xfrm>
            <a:off x="4356150" y="2988105"/>
            <a:ext cx="14604" cy="14604"/>
          </a:xfrm>
          <a:custGeom>
            <a:rect b="b" l="l" r="r" t="t"/>
            <a:pathLst>
              <a:path extrusionOk="0" h="120000" w="120000">
                <a:moveTo>
                  <a:pt x="116861" y="0"/>
                </a:moveTo>
                <a:lnTo>
                  <a:pt x="17148" y="56364"/>
                </a:lnTo>
                <a:lnTo>
                  <a:pt x="13960" y="61195"/>
                </a:lnTo>
                <a:lnTo>
                  <a:pt x="0" y="116762"/>
                </a:lnTo>
                <a:lnTo>
                  <a:pt x="43483" y="116762"/>
                </a:lnTo>
                <a:lnTo>
                  <a:pt x="45069" y="101940"/>
                </a:lnTo>
                <a:lnTo>
                  <a:pt x="46663" y="95178"/>
                </a:lnTo>
                <a:lnTo>
                  <a:pt x="47863" y="91480"/>
                </a:lnTo>
                <a:lnTo>
                  <a:pt x="49465" y="87602"/>
                </a:lnTo>
                <a:lnTo>
                  <a:pt x="52243" y="81974"/>
                </a:lnTo>
                <a:lnTo>
                  <a:pt x="54248" y="78745"/>
                </a:lnTo>
                <a:lnTo>
                  <a:pt x="55850" y="75533"/>
                </a:lnTo>
                <a:lnTo>
                  <a:pt x="57838" y="72788"/>
                </a:lnTo>
                <a:lnTo>
                  <a:pt x="60230" y="69896"/>
                </a:lnTo>
                <a:lnTo>
                  <a:pt x="62621" y="67480"/>
                </a:lnTo>
                <a:lnTo>
                  <a:pt x="65012" y="64744"/>
                </a:lnTo>
                <a:lnTo>
                  <a:pt x="67411" y="62321"/>
                </a:lnTo>
                <a:lnTo>
                  <a:pt x="70205" y="59913"/>
                </a:lnTo>
                <a:lnTo>
                  <a:pt x="72990" y="57974"/>
                </a:lnTo>
                <a:lnTo>
                  <a:pt x="75792" y="55559"/>
                </a:lnTo>
                <a:lnTo>
                  <a:pt x="81766" y="52009"/>
                </a:lnTo>
                <a:lnTo>
                  <a:pt x="91339" y="47507"/>
                </a:lnTo>
                <a:lnTo>
                  <a:pt x="95324" y="46701"/>
                </a:lnTo>
                <a:lnTo>
                  <a:pt x="98520" y="45576"/>
                </a:lnTo>
                <a:lnTo>
                  <a:pt x="105694" y="44277"/>
                </a:lnTo>
                <a:lnTo>
                  <a:pt x="116861" y="43160"/>
                </a:lnTo>
                <a:lnTo>
                  <a:pt x="1168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9" name="Google Shape;489;p28"/>
          <p:cNvSpPr/>
          <p:nvPr/>
        </p:nvSpPr>
        <p:spPr>
          <a:xfrm>
            <a:off x="4358796" y="3002316"/>
            <a:ext cx="0" cy="222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79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0" name="Google Shape;490;p28"/>
          <p:cNvSpPr/>
          <p:nvPr/>
        </p:nvSpPr>
        <p:spPr>
          <a:xfrm>
            <a:off x="4356150" y="3224196"/>
            <a:ext cx="14604" cy="14604"/>
          </a:xfrm>
          <a:custGeom>
            <a:rect b="b" l="l" r="r" t="t"/>
            <a:pathLst>
              <a:path extrusionOk="0" h="120000" w="120000">
                <a:moveTo>
                  <a:pt x="43483" y="0"/>
                </a:moveTo>
                <a:lnTo>
                  <a:pt x="0" y="0"/>
                </a:lnTo>
                <a:lnTo>
                  <a:pt x="1199" y="17591"/>
                </a:lnTo>
                <a:lnTo>
                  <a:pt x="61018" y="102351"/>
                </a:lnTo>
                <a:lnTo>
                  <a:pt x="66211" y="105530"/>
                </a:lnTo>
                <a:lnTo>
                  <a:pt x="71396" y="107543"/>
                </a:lnTo>
                <a:lnTo>
                  <a:pt x="76581" y="109943"/>
                </a:lnTo>
                <a:lnTo>
                  <a:pt x="87748" y="113131"/>
                </a:lnTo>
                <a:lnTo>
                  <a:pt x="98915" y="115538"/>
                </a:lnTo>
                <a:lnTo>
                  <a:pt x="110887" y="116738"/>
                </a:lnTo>
                <a:lnTo>
                  <a:pt x="116861" y="116738"/>
                </a:lnTo>
                <a:lnTo>
                  <a:pt x="116861" y="73166"/>
                </a:lnTo>
                <a:lnTo>
                  <a:pt x="102103" y="71950"/>
                </a:lnTo>
                <a:lnTo>
                  <a:pt x="98520" y="71170"/>
                </a:lnTo>
                <a:lnTo>
                  <a:pt x="95324" y="69962"/>
                </a:lnTo>
                <a:lnTo>
                  <a:pt x="91339" y="69157"/>
                </a:lnTo>
                <a:lnTo>
                  <a:pt x="88553" y="67563"/>
                </a:lnTo>
                <a:lnTo>
                  <a:pt x="70205" y="56364"/>
                </a:lnTo>
                <a:lnTo>
                  <a:pt x="67411" y="54367"/>
                </a:lnTo>
                <a:lnTo>
                  <a:pt x="65012" y="51968"/>
                </a:lnTo>
                <a:lnTo>
                  <a:pt x="57838" y="43965"/>
                </a:lnTo>
                <a:lnTo>
                  <a:pt x="55850" y="41180"/>
                </a:lnTo>
                <a:lnTo>
                  <a:pt x="54248" y="37976"/>
                </a:lnTo>
                <a:lnTo>
                  <a:pt x="52054" y="34377"/>
                </a:lnTo>
                <a:lnTo>
                  <a:pt x="49063" y="28379"/>
                </a:lnTo>
                <a:lnTo>
                  <a:pt x="46663" y="21576"/>
                </a:lnTo>
                <a:lnTo>
                  <a:pt x="43483" y="7583"/>
                </a:lnTo>
                <a:lnTo>
                  <a:pt x="434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1" name="Google Shape;491;p28"/>
          <p:cNvSpPr/>
          <p:nvPr/>
        </p:nvSpPr>
        <p:spPr>
          <a:xfrm>
            <a:off x="4370373" y="3235753"/>
            <a:ext cx="16383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94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2" name="Google Shape;492;p28"/>
          <p:cNvSpPr/>
          <p:nvPr/>
        </p:nvSpPr>
        <p:spPr>
          <a:xfrm>
            <a:off x="4534058" y="3224196"/>
            <a:ext cx="14604" cy="14604"/>
          </a:xfrm>
          <a:custGeom>
            <a:rect b="b" l="l" r="r" t="t"/>
            <a:pathLst>
              <a:path extrusionOk="0" h="120000" w="120000">
                <a:moveTo>
                  <a:pt x="117198" y="0"/>
                </a:moveTo>
                <a:lnTo>
                  <a:pt x="73385" y="0"/>
                </a:lnTo>
                <a:lnTo>
                  <a:pt x="72185" y="14781"/>
                </a:lnTo>
                <a:lnTo>
                  <a:pt x="71396" y="18396"/>
                </a:lnTo>
                <a:lnTo>
                  <a:pt x="54239" y="49166"/>
                </a:lnTo>
                <a:lnTo>
                  <a:pt x="52243" y="51968"/>
                </a:lnTo>
                <a:lnTo>
                  <a:pt x="49449" y="54367"/>
                </a:lnTo>
                <a:lnTo>
                  <a:pt x="46672" y="56364"/>
                </a:lnTo>
                <a:lnTo>
                  <a:pt x="43878" y="58763"/>
                </a:lnTo>
                <a:lnTo>
                  <a:pt x="38282" y="62764"/>
                </a:lnTo>
                <a:lnTo>
                  <a:pt x="35102" y="64753"/>
                </a:lnTo>
                <a:lnTo>
                  <a:pt x="31906" y="66371"/>
                </a:lnTo>
                <a:lnTo>
                  <a:pt x="28726" y="67563"/>
                </a:lnTo>
                <a:lnTo>
                  <a:pt x="25521" y="69157"/>
                </a:lnTo>
                <a:lnTo>
                  <a:pt x="21939" y="69962"/>
                </a:lnTo>
                <a:lnTo>
                  <a:pt x="18751" y="71170"/>
                </a:lnTo>
                <a:lnTo>
                  <a:pt x="11158" y="72361"/>
                </a:lnTo>
                <a:lnTo>
                  <a:pt x="0" y="73166"/>
                </a:lnTo>
                <a:lnTo>
                  <a:pt x="0" y="116738"/>
                </a:lnTo>
                <a:lnTo>
                  <a:pt x="17945" y="115538"/>
                </a:lnTo>
                <a:lnTo>
                  <a:pt x="29112" y="113131"/>
                </a:lnTo>
                <a:lnTo>
                  <a:pt x="40279" y="109943"/>
                </a:lnTo>
                <a:lnTo>
                  <a:pt x="45464" y="107543"/>
                </a:lnTo>
                <a:lnTo>
                  <a:pt x="50657" y="105530"/>
                </a:lnTo>
                <a:lnTo>
                  <a:pt x="55850" y="102351"/>
                </a:lnTo>
                <a:lnTo>
                  <a:pt x="60632" y="99943"/>
                </a:lnTo>
                <a:lnTo>
                  <a:pt x="70197" y="93551"/>
                </a:lnTo>
                <a:lnTo>
                  <a:pt x="74576" y="89944"/>
                </a:lnTo>
                <a:lnTo>
                  <a:pt x="78586" y="86353"/>
                </a:lnTo>
                <a:lnTo>
                  <a:pt x="82966" y="82747"/>
                </a:lnTo>
                <a:lnTo>
                  <a:pt x="116877" y="5997"/>
                </a:lnTo>
                <a:lnTo>
                  <a:pt x="1171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3" name="Google Shape;493;p28"/>
          <p:cNvSpPr/>
          <p:nvPr/>
        </p:nvSpPr>
        <p:spPr>
          <a:xfrm>
            <a:off x="4534058" y="3196412"/>
            <a:ext cx="14604" cy="14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3176"/>
                </a:lnTo>
                <a:lnTo>
                  <a:pt x="11158" y="44368"/>
                </a:lnTo>
                <a:lnTo>
                  <a:pt x="18340" y="45567"/>
                </a:lnTo>
                <a:lnTo>
                  <a:pt x="28726" y="49166"/>
                </a:lnTo>
                <a:lnTo>
                  <a:pt x="38282" y="53965"/>
                </a:lnTo>
                <a:lnTo>
                  <a:pt x="49860" y="62362"/>
                </a:lnTo>
                <a:lnTo>
                  <a:pt x="54239" y="67546"/>
                </a:lnTo>
                <a:lnTo>
                  <a:pt x="59030" y="72755"/>
                </a:lnTo>
                <a:lnTo>
                  <a:pt x="73385" y="116738"/>
                </a:lnTo>
                <a:lnTo>
                  <a:pt x="117198" y="116738"/>
                </a:lnTo>
                <a:lnTo>
                  <a:pt x="17945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4" name="Google Shape;494;p28"/>
          <p:cNvSpPr/>
          <p:nvPr/>
        </p:nvSpPr>
        <p:spPr>
          <a:xfrm>
            <a:off x="4395567" y="2966603"/>
            <a:ext cx="219710" cy="234315"/>
          </a:xfrm>
          <a:custGeom>
            <a:rect b="b" l="l" r="r" t="t"/>
            <a:pathLst>
              <a:path extrusionOk="0" h="120000" w="120000">
                <a:moveTo>
                  <a:pt x="46661" y="0"/>
                </a:moveTo>
                <a:lnTo>
                  <a:pt x="17073" y="19"/>
                </a:lnTo>
                <a:lnTo>
                  <a:pt x="185" y="8221"/>
                </a:lnTo>
                <a:lnTo>
                  <a:pt x="26" y="8492"/>
                </a:lnTo>
                <a:lnTo>
                  <a:pt x="0" y="119860"/>
                </a:lnTo>
                <a:lnTo>
                  <a:pt x="81976" y="119985"/>
                </a:lnTo>
                <a:lnTo>
                  <a:pt x="82108" y="84221"/>
                </a:lnTo>
                <a:lnTo>
                  <a:pt x="53262" y="84221"/>
                </a:lnTo>
                <a:lnTo>
                  <a:pt x="53103" y="33116"/>
                </a:lnTo>
                <a:lnTo>
                  <a:pt x="100273" y="33116"/>
                </a:lnTo>
                <a:lnTo>
                  <a:pt x="57843" y="4286"/>
                </a:lnTo>
                <a:lnTo>
                  <a:pt x="57293" y="3954"/>
                </a:lnTo>
                <a:lnTo>
                  <a:pt x="56736" y="3583"/>
                </a:lnTo>
                <a:lnTo>
                  <a:pt x="56180" y="3262"/>
                </a:lnTo>
                <a:lnTo>
                  <a:pt x="55623" y="2961"/>
                </a:lnTo>
                <a:lnTo>
                  <a:pt x="55093" y="2690"/>
                </a:lnTo>
                <a:lnTo>
                  <a:pt x="54536" y="2389"/>
                </a:lnTo>
                <a:lnTo>
                  <a:pt x="53502" y="1937"/>
                </a:lnTo>
                <a:lnTo>
                  <a:pt x="52998" y="1696"/>
                </a:lnTo>
                <a:lnTo>
                  <a:pt x="52494" y="1515"/>
                </a:lnTo>
                <a:lnTo>
                  <a:pt x="48411" y="290"/>
                </a:lnTo>
                <a:lnTo>
                  <a:pt x="47854" y="171"/>
                </a:lnTo>
                <a:lnTo>
                  <a:pt x="46661" y="0"/>
                </a:lnTo>
                <a:close/>
              </a:path>
              <a:path extrusionOk="0" h="120000" w="120000">
                <a:moveTo>
                  <a:pt x="100273" y="33116"/>
                </a:moveTo>
                <a:lnTo>
                  <a:pt x="53103" y="33116"/>
                </a:lnTo>
                <a:lnTo>
                  <a:pt x="101725" y="61274"/>
                </a:lnTo>
                <a:lnTo>
                  <a:pt x="102099" y="61474"/>
                </a:lnTo>
                <a:lnTo>
                  <a:pt x="102525" y="61645"/>
                </a:lnTo>
                <a:lnTo>
                  <a:pt x="102921" y="61845"/>
                </a:lnTo>
                <a:lnTo>
                  <a:pt x="104192" y="62297"/>
                </a:lnTo>
                <a:lnTo>
                  <a:pt x="104640" y="62418"/>
                </a:lnTo>
                <a:lnTo>
                  <a:pt x="105067" y="62548"/>
                </a:lnTo>
                <a:lnTo>
                  <a:pt x="105495" y="62649"/>
                </a:lnTo>
                <a:lnTo>
                  <a:pt x="106744" y="62870"/>
                </a:lnTo>
                <a:lnTo>
                  <a:pt x="109521" y="62920"/>
                </a:lnTo>
                <a:lnTo>
                  <a:pt x="110109" y="62839"/>
                </a:lnTo>
                <a:lnTo>
                  <a:pt x="119998" y="52058"/>
                </a:lnTo>
                <a:lnTo>
                  <a:pt x="119913" y="50834"/>
                </a:lnTo>
                <a:lnTo>
                  <a:pt x="115961" y="43776"/>
                </a:lnTo>
                <a:lnTo>
                  <a:pt x="100273" y="33116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5" name="Google Shape;495;p28"/>
          <p:cNvSpPr/>
          <p:nvPr/>
        </p:nvSpPr>
        <p:spPr>
          <a:xfrm>
            <a:off x="4499982" y="2972875"/>
            <a:ext cx="109855" cy="81915"/>
          </a:xfrm>
          <a:custGeom>
            <a:rect b="b" l="l" r="r" t="t"/>
            <a:pathLst>
              <a:path extrusionOk="0" h="120000" w="120000">
                <a:moveTo>
                  <a:pt x="3392" y="0"/>
                </a:moveTo>
                <a:lnTo>
                  <a:pt x="0" y="6259"/>
                </a:lnTo>
                <a:lnTo>
                  <a:pt x="116180" y="119192"/>
                </a:lnTo>
                <a:lnTo>
                  <a:pt x="119724" y="113135"/>
                </a:lnTo>
                <a:lnTo>
                  <a:pt x="119576" y="112905"/>
                </a:lnTo>
                <a:lnTo>
                  <a:pt x="33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6" name="Google Shape;496;p28"/>
          <p:cNvSpPr/>
          <p:nvPr/>
        </p:nvSpPr>
        <p:spPr>
          <a:xfrm>
            <a:off x="4606202" y="3050104"/>
            <a:ext cx="12065" cy="18415"/>
          </a:xfrm>
          <a:custGeom>
            <a:rect b="b" l="l" r="r" t="t"/>
            <a:pathLst>
              <a:path extrusionOk="0" h="120000" w="120000">
                <a:moveTo>
                  <a:pt x="33640" y="0"/>
                </a:moveTo>
                <a:lnTo>
                  <a:pt x="0" y="25923"/>
                </a:lnTo>
                <a:lnTo>
                  <a:pt x="13408" y="34864"/>
                </a:lnTo>
                <a:lnTo>
                  <a:pt x="20222" y="39589"/>
                </a:lnTo>
                <a:lnTo>
                  <a:pt x="50172" y="72544"/>
                </a:lnTo>
                <a:lnTo>
                  <a:pt x="54061" y="78546"/>
                </a:lnTo>
                <a:lnTo>
                  <a:pt x="59582" y="92218"/>
                </a:lnTo>
                <a:lnTo>
                  <a:pt x="61263" y="97973"/>
                </a:lnTo>
                <a:lnTo>
                  <a:pt x="62625" y="104607"/>
                </a:lnTo>
                <a:lnTo>
                  <a:pt x="63600" y="118273"/>
                </a:lnTo>
                <a:lnTo>
                  <a:pt x="116299" y="118273"/>
                </a:lnTo>
                <a:lnTo>
                  <a:pt x="52122" y="10980"/>
                </a:lnTo>
                <a:lnTo>
                  <a:pt x="336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7" name="Google Shape;497;p28"/>
          <p:cNvSpPr/>
          <p:nvPr/>
        </p:nvSpPr>
        <p:spPr>
          <a:xfrm>
            <a:off x="4593902" y="3068253"/>
            <a:ext cx="24130" cy="24130"/>
          </a:xfrm>
          <a:custGeom>
            <a:rect b="b" l="l" r="r" t="t"/>
            <a:pathLst>
              <a:path extrusionOk="0" h="120000" w="120000">
                <a:moveTo>
                  <a:pt x="119318" y="0"/>
                </a:moveTo>
                <a:lnTo>
                  <a:pt x="92970" y="0"/>
                </a:lnTo>
                <a:lnTo>
                  <a:pt x="92353" y="12084"/>
                </a:lnTo>
                <a:lnTo>
                  <a:pt x="91314" y="18813"/>
                </a:lnTo>
                <a:lnTo>
                  <a:pt x="88882" y="27585"/>
                </a:lnTo>
                <a:lnTo>
                  <a:pt x="87425" y="31872"/>
                </a:lnTo>
                <a:lnTo>
                  <a:pt x="84018" y="40157"/>
                </a:lnTo>
                <a:lnTo>
                  <a:pt x="81680" y="44250"/>
                </a:lnTo>
                <a:lnTo>
                  <a:pt x="79746" y="48154"/>
                </a:lnTo>
                <a:lnTo>
                  <a:pt x="77021" y="51958"/>
                </a:lnTo>
                <a:lnTo>
                  <a:pt x="74683" y="55564"/>
                </a:lnTo>
                <a:lnTo>
                  <a:pt x="68849" y="62387"/>
                </a:lnTo>
                <a:lnTo>
                  <a:pt x="62528" y="68717"/>
                </a:lnTo>
                <a:lnTo>
                  <a:pt x="59221" y="71840"/>
                </a:lnTo>
                <a:lnTo>
                  <a:pt x="51925" y="76913"/>
                </a:lnTo>
                <a:lnTo>
                  <a:pt x="48330" y="79539"/>
                </a:lnTo>
                <a:lnTo>
                  <a:pt x="44441" y="81782"/>
                </a:lnTo>
                <a:lnTo>
                  <a:pt x="36270" y="85591"/>
                </a:lnTo>
                <a:lnTo>
                  <a:pt x="32191" y="87336"/>
                </a:lnTo>
                <a:lnTo>
                  <a:pt x="27805" y="88505"/>
                </a:lnTo>
                <a:lnTo>
                  <a:pt x="23240" y="89972"/>
                </a:lnTo>
                <a:lnTo>
                  <a:pt x="14298" y="91922"/>
                </a:lnTo>
                <a:lnTo>
                  <a:pt x="0" y="92896"/>
                </a:lnTo>
                <a:lnTo>
                  <a:pt x="0" y="119214"/>
                </a:lnTo>
                <a:lnTo>
                  <a:pt x="46380" y="109561"/>
                </a:lnTo>
                <a:lnTo>
                  <a:pt x="51731" y="107423"/>
                </a:lnTo>
                <a:lnTo>
                  <a:pt x="118836" y="12084"/>
                </a:lnTo>
                <a:lnTo>
                  <a:pt x="1193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8" name="Google Shape;498;p28"/>
          <p:cNvSpPr/>
          <p:nvPr/>
        </p:nvSpPr>
        <p:spPr>
          <a:xfrm>
            <a:off x="4580409" y="3083954"/>
            <a:ext cx="13970" cy="8890"/>
          </a:xfrm>
          <a:custGeom>
            <a:rect b="b" l="l" r="r" t="t"/>
            <a:pathLst>
              <a:path extrusionOk="0" h="120000" w="120000">
                <a:moveTo>
                  <a:pt x="23003" y="0"/>
                </a:moveTo>
                <a:lnTo>
                  <a:pt x="0" y="61113"/>
                </a:lnTo>
                <a:lnTo>
                  <a:pt x="8057" y="67728"/>
                </a:lnTo>
                <a:lnTo>
                  <a:pt x="22161" y="78312"/>
                </a:lnTo>
                <a:lnTo>
                  <a:pt x="36283" y="87573"/>
                </a:lnTo>
                <a:lnTo>
                  <a:pt x="43842" y="92082"/>
                </a:lnTo>
                <a:lnTo>
                  <a:pt x="51401" y="95254"/>
                </a:lnTo>
                <a:lnTo>
                  <a:pt x="58445" y="98697"/>
                </a:lnTo>
                <a:lnTo>
                  <a:pt x="66004" y="101869"/>
                </a:lnTo>
                <a:lnTo>
                  <a:pt x="73400" y="103989"/>
                </a:lnTo>
                <a:lnTo>
                  <a:pt x="80959" y="106635"/>
                </a:lnTo>
                <a:lnTo>
                  <a:pt x="109348" y="111130"/>
                </a:lnTo>
                <a:lnTo>
                  <a:pt x="115894" y="111657"/>
                </a:lnTo>
                <a:lnTo>
                  <a:pt x="115894" y="40215"/>
                </a:lnTo>
                <a:lnTo>
                  <a:pt x="100105" y="38083"/>
                </a:lnTo>
                <a:lnTo>
                  <a:pt x="88853" y="36233"/>
                </a:lnTo>
                <a:lnTo>
                  <a:pt x="76750" y="32278"/>
                </a:lnTo>
                <a:lnTo>
                  <a:pt x="64329" y="26972"/>
                </a:lnTo>
                <a:lnTo>
                  <a:pt x="57947" y="23813"/>
                </a:lnTo>
                <a:lnTo>
                  <a:pt x="52243" y="20384"/>
                </a:lnTo>
                <a:lnTo>
                  <a:pt x="45861" y="17185"/>
                </a:lnTo>
                <a:lnTo>
                  <a:pt x="40140" y="13229"/>
                </a:lnTo>
                <a:lnTo>
                  <a:pt x="34264" y="8720"/>
                </a:lnTo>
                <a:lnTo>
                  <a:pt x="28380" y="4765"/>
                </a:lnTo>
                <a:lnTo>
                  <a:pt x="230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9" name="Google Shape;499;p28"/>
          <p:cNvSpPr/>
          <p:nvPr/>
        </p:nvSpPr>
        <p:spPr>
          <a:xfrm>
            <a:off x="4490177" y="3026603"/>
            <a:ext cx="93345" cy="62230"/>
          </a:xfrm>
          <a:custGeom>
            <a:rect b="b" l="l" r="r" t="t"/>
            <a:pathLst>
              <a:path extrusionOk="0" h="120000" w="120000">
                <a:moveTo>
                  <a:pt x="5176" y="4683"/>
                </a:moveTo>
                <a:lnTo>
                  <a:pt x="0" y="8993"/>
                </a:lnTo>
                <a:lnTo>
                  <a:pt x="1621" y="13415"/>
                </a:lnTo>
                <a:lnTo>
                  <a:pt x="115998" y="119323"/>
                </a:lnTo>
                <a:lnTo>
                  <a:pt x="119568" y="110705"/>
                </a:lnTo>
                <a:lnTo>
                  <a:pt x="5176" y="4683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0" y="8993"/>
                </a:lnTo>
                <a:lnTo>
                  <a:pt x="5176" y="46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0" name="Google Shape;500;p28"/>
          <p:cNvSpPr/>
          <p:nvPr/>
        </p:nvSpPr>
        <p:spPr>
          <a:xfrm>
            <a:off x="4491633" y="3031267"/>
            <a:ext cx="0" cy="1028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538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1" name="Google Shape;501;p28"/>
          <p:cNvSpPr/>
          <p:nvPr/>
        </p:nvSpPr>
        <p:spPr>
          <a:xfrm>
            <a:off x="4493088" y="3131066"/>
            <a:ext cx="5588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02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2" name="Google Shape;502;p28"/>
          <p:cNvSpPr/>
          <p:nvPr/>
        </p:nvSpPr>
        <p:spPr>
          <a:xfrm>
            <a:off x="4545729" y="3087796"/>
            <a:ext cx="0" cy="261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33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3" name="Google Shape;503;p28"/>
          <p:cNvSpPr/>
          <p:nvPr/>
        </p:nvSpPr>
        <p:spPr>
          <a:xfrm>
            <a:off x="4392898" y="3200790"/>
            <a:ext cx="15303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85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4" name="Google Shape;504;p28"/>
          <p:cNvSpPr/>
          <p:nvPr/>
        </p:nvSpPr>
        <p:spPr>
          <a:xfrm>
            <a:off x="4392898" y="2982460"/>
            <a:ext cx="635" cy="1270"/>
          </a:xfrm>
          <a:custGeom>
            <a:rect b="b" l="l" r="r" t="t"/>
            <a:pathLst>
              <a:path extrusionOk="0" h="120000" w="120000">
                <a:moveTo>
                  <a:pt x="27212" y="0"/>
                </a:moveTo>
                <a:lnTo>
                  <a:pt x="0" y="40756"/>
                </a:lnTo>
                <a:lnTo>
                  <a:pt x="0" y="87186"/>
                </a:lnTo>
                <a:lnTo>
                  <a:pt x="272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5" name="Google Shape;505;p28"/>
          <p:cNvSpPr/>
          <p:nvPr/>
        </p:nvSpPr>
        <p:spPr>
          <a:xfrm>
            <a:off x="4393043" y="2963976"/>
            <a:ext cx="36830" cy="20320"/>
          </a:xfrm>
          <a:custGeom>
            <a:rect b="b" l="l" r="r" t="t"/>
            <a:pathLst>
              <a:path extrusionOk="0" h="120000" w="120000">
                <a:moveTo>
                  <a:pt x="118308" y="0"/>
                </a:moveTo>
                <a:lnTo>
                  <a:pt x="101538" y="809"/>
                </a:lnTo>
                <a:lnTo>
                  <a:pt x="93790" y="2545"/>
                </a:lnTo>
                <a:lnTo>
                  <a:pt x="89991" y="3124"/>
                </a:lnTo>
                <a:lnTo>
                  <a:pt x="632" y="107190"/>
                </a:lnTo>
                <a:lnTo>
                  <a:pt x="0" y="109156"/>
                </a:lnTo>
                <a:lnTo>
                  <a:pt x="16288" y="120041"/>
                </a:lnTo>
                <a:lnTo>
                  <a:pt x="16923" y="117147"/>
                </a:lnTo>
                <a:lnTo>
                  <a:pt x="82878" y="37271"/>
                </a:lnTo>
                <a:lnTo>
                  <a:pt x="85882" y="36113"/>
                </a:lnTo>
                <a:lnTo>
                  <a:pt x="92372" y="34147"/>
                </a:lnTo>
                <a:lnTo>
                  <a:pt x="95852" y="33568"/>
                </a:lnTo>
                <a:lnTo>
                  <a:pt x="99329" y="32759"/>
                </a:lnTo>
                <a:lnTo>
                  <a:pt x="106601" y="31601"/>
                </a:lnTo>
                <a:lnTo>
                  <a:pt x="118308" y="31017"/>
                </a:lnTo>
                <a:lnTo>
                  <a:pt x="118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6" name="Google Shape;506;p28"/>
          <p:cNvSpPr/>
          <p:nvPr/>
        </p:nvSpPr>
        <p:spPr>
          <a:xfrm>
            <a:off x="4429353" y="2966603"/>
            <a:ext cx="5143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18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7" name="Google Shape;507;p28"/>
          <p:cNvSpPr/>
          <p:nvPr/>
        </p:nvSpPr>
        <p:spPr>
          <a:xfrm>
            <a:off x="4480419" y="2963976"/>
            <a:ext cx="19685" cy="13335"/>
          </a:xfrm>
          <a:custGeom>
            <a:rect b="b" l="l" r="r" t="t"/>
            <a:pathLst>
              <a:path extrusionOk="0" h="120000" w="120000">
                <a:moveTo>
                  <a:pt x="119347" y="118344"/>
                </a:moveTo>
                <a:close/>
              </a:path>
              <a:path extrusionOk="0" h="120000" w="120000">
                <a:moveTo>
                  <a:pt x="1780" y="0"/>
                </a:moveTo>
                <a:lnTo>
                  <a:pt x="0" y="47262"/>
                </a:lnTo>
                <a:lnTo>
                  <a:pt x="8875" y="49034"/>
                </a:lnTo>
                <a:lnTo>
                  <a:pt x="19824" y="51671"/>
                </a:lnTo>
                <a:lnTo>
                  <a:pt x="26627" y="54146"/>
                </a:lnTo>
                <a:lnTo>
                  <a:pt x="34625" y="57673"/>
                </a:lnTo>
                <a:lnTo>
                  <a:pt x="43214" y="61210"/>
                </a:lnTo>
                <a:lnTo>
                  <a:pt x="62740" y="72143"/>
                </a:lnTo>
                <a:lnTo>
                  <a:pt x="67763" y="75311"/>
                </a:lnTo>
                <a:lnTo>
                  <a:pt x="73097" y="79199"/>
                </a:lnTo>
                <a:lnTo>
                  <a:pt x="78425" y="82726"/>
                </a:lnTo>
                <a:lnTo>
                  <a:pt x="89666" y="91365"/>
                </a:lnTo>
                <a:lnTo>
                  <a:pt x="101498" y="101597"/>
                </a:lnTo>
                <a:lnTo>
                  <a:pt x="113337" y="112530"/>
                </a:lnTo>
                <a:lnTo>
                  <a:pt x="119347" y="118344"/>
                </a:lnTo>
                <a:lnTo>
                  <a:pt x="138190" y="80071"/>
                </a:lnTo>
                <a:lnTo>
                  <a:pt x="131387" y="73025"/>
                </a:lnTo>
                <a:lnTo>
                  <a:pt x="124578" y="66501"/>
                </a:lnTo>
                <a:lnTo>
                  <a:pt x="5334" y="350"/>
                </a:lnTo>
                <a:lnTo>
                  <a:pt x="17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8" name="Google Shape;508;p28"/>
          <p:cNvSpPr/>
          <p:nvPr/>
        </p:nvSpPr>
        <p:spPr>
          <a:xfrm>
            <a:off x="4545564" y="3090476"/>
            <a:ext cx="243840" cy="259079"/>
          </a:xfrm>
          <a:custGeom>
            <a:rect b="b" l="l" r="r" t="t"/>
            <a:pathLst>
              <a:path extrusionOk="0" h="120000" w="120000">
                <a:moveTo>
                  <a:pt x="0" y="119767"/>
                </a:moveTo>
                <a:lnTo>
                  <a:pt x="119798" y="119767"/>
                </a:lnTo>
                <a:lnTo>
                  <a:pt x="119798" y="0"/>
                </a:lnTo>
                <a:lnTo>
                  <a:pt x="0" y="0"/>
                </a:lnTo>
                <a:lnTo>
                  <a:pt x="0" y="119767"/>
                </a:lnTo>
                <a:close/>
              </a:path>
            </a:pathLst>
          </a:custGeom>
          <a:solidFill>
            <a:srgbClr val="7B7C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9" name="Google Shape;509;p28"/>
          <p:cNvSpPr/>
          <p:nvPr/>
        </p:nvSpPr>
        <p:spPr>
          <a:xfrm>
            <a:off x="4788975" y="3090481"/>
            <a:ext cx="0" cy="261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06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0" name="Google Shape;510;p28"/>
          <p:cNvSpPr/>
          <p:nvPr/>
        </p:nvSpPr>
        <p:spPr>
          <a:xfrm>
            <a:off x="6398346" y="3100274"/>
            <a:ext cx="393700" cy="3079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1" name="Google Shape;511;p28"/>
          <p:cNvSpPr/>
          <p:nvPr/>
        </p:nvSpPr>
        <p:spPr>
          <a:xfrm>
            <a:off x="7003183" y="2941025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2" name="Google Shape;512;p28"/>
          <p:cNvSpPr/>
          <p:nvPr/>
        </p:nvSpPr>
        <p:spPr>
          <a:xfrm>
            <a:off x="7003184" y="2054110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3" name="Google Shape;513;p28"/>
          <p:cNvSpPr/>
          <p:nvPr/>
        </p:nvSpPr>
        <p:spPr>
          <a:xfrm>
            <a:off x="7003183" y="2054110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4" name="Google Shape;514;p28"/>
          <p:cNvSpPr txBox="1"/>
          <p:nvPr/>
        </p:nvSpPr>
        <p:spPr>
          <a:xfrm>
            <a:off x="7388521" y="2152320"/>
            <a:ext cx="1903730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Reconnaissance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7039269" y="3608058"/>
            <a:ext cx="2683510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Seeking network vulnerabilities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9006183" y="2566658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7638977" y="2831190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99968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28"/>
          <p:cNvSpPr/>
          <p:nvPr/>
        </p:nvSpPr>
        <p:spPr>
          <a:xfrm>
            <a:off x="7064549" y="2660943"/>
            <a:ext cx="650240" cy="161290"/>
          </a:xfrm>
          <a:custGeom>
            <a:rect b="b" l="l" r="r" t="t"/>
            <a:pathLst>
              <a:path extrusionOk="0" h="120000" w="120000">
                <a:moveTo>
                  <a:pt x="119967" y="0"/>
                </a:moveTo>
                <a:lnTo>
                  <a:pt x="36232" y="0"/>
                </a:lnTo>
                <a:lnTo>
                  <a:pt x="0" y="119962"/>
                </a:lnTo>
                <a:lnTo>
                  <a:pt x="90040" y="119962"/>
                </a:lnTo>
                <a:lnTo>
                  <a:pt x="119967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9" name="Google Shape;519;p28"/>
          <p:cNvSpPr/>
          <p:nvPr/>
        </p:nvSpPr>
        <p:spPr>
          <a:xfrm>
            <a:off x="7064549" y="2660943"/>
            <a:ext cx="648335" cy="16129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36339" y="0"/>
                </a:lnTo>
                <a:lnTo>
                  <a:pt x="119983" y="0"/>
                </a:lnTo>
              </a:path>
              <a:path extrusionOk="0" h="120000" w="120000">
                <a:moveTo>
                  <a:pt x="119983" y="1342"/>
                </a:moveTo>
                <a:lnTo>
                  <a:pt x="90305" y="119962"/>
                </a:lnTo>
                <a:lnTo>
                  <a:pt x="0" y="119962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0" name="Google Shape;520;p28"/>
          <p:cNvSpPr/>
          <p:nvPr/>
        </p:nvSpPr>
        <p:spPr>
          <a:xfrm>
            <a:off x="7552451" y="2662749"/>
            <a:ext cx="160655" cy="312420"/>
          </a:xfrm>
          <a:custGeom>
            <a:rect b="b" l="l" r="r" t="t"/>
            <a:pathLst>
              <a:path extrusionOk="0" h="120000" w="120000">
                <a:moveTo>
                  <a:pt x="119768" y="0"/>
                </a:moveTo>
                <a:lnTo>
                  <a:pt x="0" y="61238"/>
                </a:lnTo>
                <a:lnTo>
                  <a:pt x="0" y="119880"/>
                </a:lnTo>
                <a:lnTo>
                  <a:pt x="5165" y="119880"/>
                </a:lnTo>
                <a:lnTo>
                  <a:pt x="119768" y="58825"/>
                </a:lnTo>
                <a:lnTo>
                  <a:pt x="119768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1" name="Google Shape;521;p28"/>
          <p:cNvSpPr/>
          <p:nvPr/>
        </p:nvSpPr>
        <p:spPr>
          <a:xfrm>
            <a:off x="7552451" y="2662749"/>
            <a:ext cx="160655" cy="312420"/>
          </a:xfrm>
          <a:custGeom>
            <a:rect b="b" l="l" r="r" t="t"/>
            <a:pathLst>
              <a:path extrusionOk="0" h="120000" w="120000">
                <a:moveTo>
                  <a:pt x="0" y="119880"/>
                </a:moveTo>
                <a:lnTo>
                  <a:pt x="5165" y="119880"/>
                </a:lnTo>
                <a:lnTo>
                  <a:pt x="119768" y="58825"/>
                </a:lnTo>
                <a:lnTo>
                  <a:pt x="119768" y="0"/>
                </a:lnTo>
                <a:lnTo>
                  <a:pt x="0" y="61238"/>
                </a:lnTo>
                <a:lnTo>
                  <a:pt x="0" y="11988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2" name="Google Shape;522;p28"/>
          <p:cNvSpPr/>
          <p:nvPr/>
        </p:nvSpPr>
        <p:spPr>
          <a:xfrm>
            <a:off x="7065762" y="2822180"/>
            <a:ext cx="487045" cy="153035"/>
          </a:xfrm>
          <a:custGeom>
            <a:rect b="b" l="l" r="r" t="t"/>
            <a:pathLst>
              <a:path extrusionOk="0" h="120000" w="12000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3" name="Google Shape;523;p28"/>
          <p:cNvSpPr/>
          <p:nvPr/>
        </p:nvSpPr>
        <p:spPr>
          <a:xfrm>
            <a:off x="7065762" y="2822180"/>
            <a:ext cx="487045" cy="153035"/>
          </a:xfrm>
          <a:custGeom>
            <a:rect b="b" l="l" r="r" t="t"/>
            <a:pathLst>
              <a:path extrusionOk="0" h="120000" w="12000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4" name="Google Shape;524;p28"/>
          <p:cNvSpPr/>
          <p:nvPr/>
        </p:nvSpPr>
        <p:spPr>
          <a:xfrm>
            <a:off x="7175758" y="2755299"/>
            <a:ext cx="109220" cy="45085"/>
          </a:xfrm>
          <a:custGeom>
            <a:rect b="b" l="l" r="r" t="t"/>
            <a:pathLst>
              <a:path extrusionOk="0" h="120000" w="120000">
                <a:moveTo>
                  <a:pt x="119745" y="0"/>
                </a:moveTo>
                <a:lnTo>
                  <a:pt x="53541" y="15365"/>
                </a:lnTo>
                <a:lnTo>
                  <a:pt x="69757" y="33893"/>
                </a:lnTo>
                <a:lnTo>
                  <a:pt x="0" y="107546"/>
                </a:lnTo>
                <a:lnTo>
                  <a:pt x="17548" y="119731"/>
                </a:lnTo>
                <a:lnTo>
                  <a:pt x="89748" y="42897"/>
                </a:lnTo>
                <a:lnTo>
                  <a:pt x="109562" y="42897"/>
                </a:lnTo>
                <a:lnTo>
                  <a:pt x="119745" y="0"/>
                </a:lnTo>
                <a:close/>
              </a:path>
              <a:path extrusionOk="0" h="120000" w="120000">
                <a:moveTo>
                  <a:pt x="109562" y="42897"/>
                </a:moveTo>
                <a:lnTo>
                  <a:pt x="89748" y="42897"/>
                </a:lnTo>
                <a:lnTo>
                  <a:pt x="107297" y="52439"/>
                </a:lnTo>
                <a:lnTo>
                  <a:pt x="109562" y="428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5" name="Google Shape;525;p28"/>
          <p:cNvSpPr/>
          <p:nvPr/>
        </p:nvSpPr>
        <p:spPr>
          <a:xfrm>
            <a:off x="7428711" y="2753111"/>
            <a:ext cx="83185" cy="43815"/>
          </a:xfrm>
          <a:custGeom>
            <a:rect b="b" l="l" r="r" t="t"/>
            <a:pathLst>
              <a:path extrusionOk="0" h="120000" w="120000">
                <a:moveTo>
                  <a:pt x="62414" y="53407"/>
                </a:moveTo>
                <a:lnTo>
                  <a:pt x="27999" y="53407"/>
                </a:lnTo>
                <a:lnTo>
                  <a:pt x="96549" y="119931"/>
                </a:lnTo>
                <a:lnTo>
                  <a:pt x="119591" y="106842"/>
                </a:lnTo>
                <a:lnTo>
                  <a:pt x="62414" y="53407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66" y="59953"/>
                </a:lnTo>
                <a:lnTo>
                  <a:pt x="27999" y="53407"/>
                </a:lnTo>
                <a:lnTo>
                  <a:pt x="62414" y="53407"/>
                </a:lnTo>
                <a:lnTo>
                  <a:pt x="52500" y="44142"/>
                </a:lnTo>
                <a:lnTo>
                  <a:pt x="75246" y="250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6" name="Google Shape;526;p28"/>
          <p:cNvSpPr/>
          <p:nvPr/>
        </p:nvSpPr>
        <p:spPr>
          <a:xfrm>
            <a:off x="7344791" y="2676067"/>
            <a:ext cx="140970" cy="60960"/>
          </a:xfrm>
          <a:custGeom>
            <a:rect b="b" l="l" r="r" t="t"/>
            <a:pathLst>
              <a:path extrusionOk="0" h="120000" w="120000">
                <a:moveTo>
                  <a:pt x="88818" y="0"/>
                </a:moveTo>
                <a:lnTo>
                  <a:pt x="16529" y="42710"/>
                </a:lnTo>
                <a:lnTo>
                  <a:pt x="38730" y="47417"/>
                </a:lnTo>
                <a:lnTo>
                  <a:pt x="41482" y="47417"/>
                </a:lnTo>
                <a:lnTo>
                  <a:pt x="0" y="119917"/>
                </a:lnTo>
                <a:lnTo>
                  <a:pt x="53186" y="119917"/>
                </a:lnTo>
                <a:lnTo>
                  <a:pt x="91744" y="54076"/>
                </a:lnTo>
                <a:lnTo>
                  <a:pt x="117317" y="54076"/>
                </a:lnTo>
                <a:lnTo>
                  <a:pt x="88818" y="0"/>
                </a:lnTo>
                <a:close/>
              </a:path>
              <a:path extrusionOk="0" h="120000" w="120000">
                <a:moveTo>
                  <a:pt x="117317" y="54076"/>
                </a:moveTo>
                <a:lnTo>
                  <a:pt x="96562" y="54076"/>
                </a:lnTo>
                <a:lnTo>
                  <a:pt x="119796" y="58779"/>
                </a:lnTo>
                <a:lnTo>
                  <a:pt x="117317" y="540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7" name="Google Shape;527;p28"/>
          <p:cNvSpPr/>
          <p:nvPr/>
        </p:nvSpPr>
        <p:spPr>
          <a:xfrm>
            <a:off x="7311838" y="2749726"/>
            <a:ext cx="58419" cy="56515"/>
          </a:xfrm>
          <a:custGeom>
            <a:rect b="b" l="l" r="r" t="t"/>
            <a:pathLst>
              <a:path extrusionOk="0" h="120000" w="120000">
                <a:moveTo>
                  <a:pt x="83903" y="63388"/>
                </a:moveTo>
                <a:lnTo>
                  <a:pt x="49002" y="63388"/>
                </a:lnTo>
                <a:lnTo>
                  <a:pt x="0" y="119613"/>
                </a:lnTo>
                <a:lnTo>
                  <a:pt x="35299" y="119613"/>
                </a:lnTo>
                <a:lnTo>
                  <a:pt x="83903" y="63388"/>
                </a:lnTo>
                <a:close/>
              </a:path>
              <a:path extrusionOk="0" h="120000" w="120000">
                <a:moveTo>
                  <a:pt x="112145" y="0"/>
                </a:moveTo>
                <a:lnTo>
                  <a:pt x="14119" y="63388"/>
                </a:lnTo>
                <a:lnTo>
                  <a:pt x="119205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8" name="Google Shape;528;p28"/>
          <p:cNvSpPr/>
          <p:nvPr/>
        </p:nvSpPr>
        <p:spPr>
          <a:xfrm>
            <a:off x="7125815" y="2873936"/>
            <a:ext cx="355600" cy="62230"/>
          </a:xfrm>
          <a:custGeom>
            <a:rect b="b" l="l" r="r" t="t"/>
            <a:pathLst>
              <a:path extrusionOk="0" h="120000" w="120000">
                <a:moveTo>
                  <a:pt x="119816" y="59880"/>
                </a:moveTo>
                <a:lnTo>
                  <a:pt x="118315" y="79840"/>
                </a:lnTo>
                <a:lnTo>
                  <a:pt x="116405" y="95195"/>
                </a:lnTo>
                <a:lnTo>
                  <a:pt x="115245" y="104023"/>
                </a:lnTo>
                <a:lnTo>
                  <a:pt x="113744" y="110932"/>
                </a:lnTo>
                <a:lnTo>
                  <a:pt x="112584" y="115154"/>
                </a:lnTo>
                <a:lnTo>
                  <a:pt x="111015" y="119760"/>
                </a:lnTo>
                <a:lnTo>
                  <a:pt x="109105" y="119760"/>
                </a:lnTo>
                <a:lnTo>
                  <a:pt x="99960" y="59880"/>
                </a:lnTo>
                <a:lnTo>
                  <a:pt x="90340" y="0"/>
                </a:lnTo>
                <a:lnTo>
                  <a:pt x="88839" y="0"/>
                </a:lnTo>
                <a:lnTo>
                  <a:pt x="80038" y="59880"/>
                </a:lnTo>
                <a:lnTo>
                  <a:pt x="78127" y="77536"/>
                </a:lnTo>
                <a:lnTo>
                  <a:pt x="76558" y="95195"/>
                </a:lnTo>
                <a:lnTo>
                  <a:pt x="75464" y="102103"/>
                </a:lnTo>
                <a:lnTo>
                  <a:pt x="73895" y="110932"/>
                </a:lnTo>
                <a:lnTo>
                  <a:pt x="72394" y="115154"/>
                </a:lnTo>
                <a:lnTo>
                  <a:pt x="70824" y="119760"/>
                </a:lnTo>
                <a:lnTo>
                  <a:pt x="69324" y="119760"/>
                </a:lnTo>
                <a:lnTo>
                  <a:pt x="67754" y="115154"/>
                </a:lnTo>
                <a:lnTo>
                  <a:pt x="65844" y="108628"/>
                </a:lnTo>
                <a:lnTo>
                  <a:pt x="63934" y="97498"/>
                </a:lnTo>
                <a:lnTo>
                  <a:pt x="62024" y="82143"/>
                </a:lnTo>
                <a:lnTo>
                  <a:pt x="59772" y="59880"/>
                </a:lnTo>
                <a:lnTo>
                  <a:pt x="50559" y="0"/>
                </a:lnTo>
                <a:lnTo>
                  <a:pt x="48992" y="0"/>
                </a:lnTo>
                <a:lnTo>
                  <a:pt x="47079" y="4219"/>
                </a:lnTo>
                <a:lnTo>
                  <a:pt x="45988" y="8827"/>
                </a:lnTo>
                <a:lnTo>
                  <a:pt x="44418" y="15353"/>
                </a:lnTo>
                <a:lnTo>
                  <a:pt x="43259" y="24183"/>
                </a:lnTo>
                <a:lnTo>
                  <a:pt x="41758" y="39924"/>
                </a:lnTo>
                <a:lnTo>
                  <a:pt x="39848" y="59880"/>
                </a:lnTo>
                <a:lnTo>
                  <a:pt x="38278" y="79840"/>
                </a:lnTo>
                <a:lnTo>
                  <a:pt x="36368" y="95195"/>
                </a:lnTo>
                <a:lnTo>
                  <a:pt x="35208" y="104023"/>
                </a:lnTo>
                <a:lnTo>
                  <a:pt x="34116" y="110932"/>
                </a:lnTo>
                <a:lnTo>
                  <a:pt x="32547" y="115154"/>
                </a:lnTo>
                <a:lnTo>
                  <a:pt x="31046" y="119760"/>
                </a:lnTo>
                <a:lnTo>
                  <a:pt x="29477" y="119760"/>
                </a:lnTo>
                <a:lnTo>
                  <a:pt x="27976" y="117458"/>
                </a:lnTo>
                <a:lnTo>
                  <a:pt x="26063" y="110932"/>
                </a:lnTo>
                <a:lnTo>
                  <a:pt x="24153" y="97498"/>
                </a:lnTo>
                <a:lnTo>
                  <a:pt x="22242" y="82143"/>
                </a:lnTo>
                <a:lnTo>
                  <a:pt x="19923" y="59880"/>
                </a:lnTo>
                <a:lnTo>
                  <a:pt x="10712" y="0"/>
                </a:lnTo>
                <a:lnTo>
                  <a:pt x="8802" y="0"/>
                </a:lnTo>
                <a:lnTo>
                  <a:pt x="1910" y="39924"/>
                </a:lnTo>
                <a:lnTo>
                  <a:pt x="0" y="5988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9" name="Google Shape;529;p28"/>
          <p:cNvSpPr/>
          <p:nvPr/>
        </p:nvSpPr>
        <p:spPr>
          <a:xfrm>
            <a:off x="7125815" y="2873936"/>
            <a:ext cx="355600" cy="62230"/>
          </a:xfrm>
          <a:custGeom>
            <a:rect b="b" l="l" r="r" t="t"/>
            <a:pathLst>
              <a:path extrusionOk="0" h="120000" w="120000">
                <a:moveTo>
                  <a:pt x="0" y="59880"/>
                </a:moveTo>
                <a:lnTo>
                  <a:pt x="1910" y="79840"/>
                </a:lnTo>
                <a:lnTo>
                  <a:pt x="3479" y="95195"/>
                </a:lnTo>
                <a:lnTo>
                  <a:pt x="4639" y="104023"/>
                </a:lnTo>
                <a:lnTo>
                  <a:pt x="6141" y="110932"/>
                </a:lnTo>
                <a:lnTo>
                  <a:pt x="7301" y="115154"/>
                </a:lnTo>
                <a:lnTo>
                  <a:pt x="9211" y="119760"/>
                </a:lnTo>
                <a:lnTo>
                  <a:pt x="10712" y="119760"/>
                </a:lnTo>
                <a:lnTo>
                  <a:pt x="20332" y="59880"/>
                </a:lnTo>
                <a:lnTo>
                  <a:pt x="29477" y="0"/>
                </a:lnTo>
                <a:lnTo>
                  <a:pt x="31046" y="0"/>
                </a:lnTo>
                <a:lnTo>
                  <a:pt x="38278" y="39924"/>
                </a:lnTo>
                <a:lnTo>
                  <a:pt x="40188" y="59880"/>
                </a:lnTo>
                <a:lnTo>
                  <a:pt x="41758" y="77536"/>
                </a:lnTo>
                <a:lnTo>
                  <a:pt x="43668" y="95195"/>
                </a:lnTo>
                <a:lnTo>
                  <a:pt x="44828" y="102103"/>
                </a:lnTo>
                <a:lnTo>
                  <a:pt x="45988" y="110932"/>
                </a:lnTo>
                <a:lnTo>
                  <a:pt x="47489" y="115154"/>
                </a:lnTo>
                <a:lnTo>
                  <a:pt x="48992" y="119760"/>
                </a:lnTo>
                <a:lnTo>
                  <a:pt x="50559" y="119760"/>
                </a:lnTo>
                <a:lnTo>
                  <a:pt x="60113" y="59880"/>
                </a:lnTo>
                <a:lnTo>
                  <a:pt x="69324" y="0"/>
                </a:lnTo>
                <a:lnTo>
                  <a:pt x="71234" y="0"/>
                </a:lnTo>
                <a:lnTo>
                  <a:pt x="80038" y="59880"/>
                </a:lnTo>
                <a:lnTo>
                  <a:pt x="87338" y="115154"/>
                </a:lnTo>
                <a:lnTo>
                  <a:pt x="88839" y="119760"/>
                </a:lnTo>
                <a:lnTo>
                  <a:pt x="90340" y="119760"/>
                </a:lnTo>
                <a:lnTo>
                  <a:pt x="92250" y="117458"/>
                </a:lnTo>
                <a:lnTo>
                  <a:pt x="93820" y="110932"/>
                </a:lnTo>
                <a:lnTo>
                  <a:pt x="95730" y="97498"/>
                </a:lnTo>
                <a:lnTo>
                  <a:pt x="98050" y="82143"/>
                </a:lnTo>
                <a:lnTo>
                  <a:pt x="99960" y="59880"/>
                </a:lnTo>
                <a:lnTo>
                  <a:pt x="101870" y="37619"/>
                </a:lnTo>
                <a:lnTo>
                  <a:pt x="103783" y="19962"/>
                </a:lnTo>
                <a:lnTo>
                  <a:pt x="105694" y="8827"/>
                </a:lnTo>
                <a:lnTo>
                  <a:pt x="107604" y="2302"/>
                </a:lnTo>
                <a:lnTo>
                  <a:pt x="109105" y="0"/>
                </a:lnTo>
                <a:lnTo>
                  <a:pt x="111015" y="0"/>
                </a:lnTo>
                <a:lnTo>
                  <a:pt x="118315" y="39924"/>
                </a:lnTo>
                <a:lnTo>
                  <a:pt x="119816" y="59880"/>
                </a:lnTo>
              </a:path>
            </a:pathLst>
          </a:custGeom>
          <a:noFill/>
          <a:ln cap="flat" cmpd="sng" w="12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28"/>
          <p:cNvSpPr/>
          <p:nvPr/>
        </p:nvSpPr>
        <p:spPr>
          <a:xfrm>
            <a:off x="7124804" y="2873936"/>
            <a:ext cx="354330" cy="62230"/>
          </a:xfrm>
          <a:custGeom>
            <a:rect b="b" l="l" r="r" t="t"/>
            <a:pathLst>
              <a:path extrusionOk="0" h="120000" w="120000">
                <a:moveTo>
                  <a:pt x="119835" y="59880"/>
                </a:moveTo>
                <a:lnTo>
                  <a:pt x="118329" y="79840"/>
                </a:lnTo>
                <a:lnTo>
                  <a:pt x="116412" y="95195"/>
                </a:lnTo>
                <a:lnTo>
                  <a:pt x="115248" y="104023"/>
                </a:lnTo>
                <a:lnTo>
                  <a:pt x="114084" y="110932"/>
                </a:lnTo>
                <a:lnTo>
                  <a:pt x="112578" y="115154"/>
                </a:lnTo>
                <a:lnTo>
                  <a:pt x="111002" y="119760"/>
                </a:lnTo>
                <a:lnTo>
                  <a:pt x="109496" y="119760"/>
                </a:lnTo>
                <a:lnTo>
                  <a:pt x="107579" y="117458"/>
                </a:lnTo>
                <a:lnTo>
                  <a:pt x="106004" y="110932"/>
                </a:lnTo>
                <a:lnTo>
                  <a:pt x="104087" y="97498"/>
                </a:lnTo>
                <a:lnTo>
                  <a:pt x="101825" y="82143"/>
                </a:lnTo>
                <a:lnTo>
                  <a:pt x="99842" y="59880"/>
                </a:lnTo>
                <a:lnTo>
                  <a:pt x="97922" y="37619"/>
                </a:lnTo>
                <a:lnTo>
                  <a:pt x="96005" y="19962"/>
                </a:lnTo>
                <a:lnTo>
                  <a:pt x="94087" y="8827"/>
                </a:lnTo>
                <a:lnTo>
                  <a:pt x="92170" y="2302"/>
                </a:lnTo>
                <a:lnTo>
                  <a:pt x="90664" y="0"/>
                </a:lnTo>
                <a:lnTo>
                  <a:pt x="88747" y="0"/>
                </a:lnTo>
                <a:lnTo>
                  <a:pt x="79914" y="59880"/>
                </a:lnTo>
                <a:lnTo>
                  <a:pt x="78339" y="77536"/>
                </a:lnTo>
                <a:lnTo>
                  <a:pt x="76422" y="95195"/>
                </a:lnTo>
                <a:lnTo>
                  <a:pt x="75258" y="102103"/>
                </a:lnTo>
                <a:lnTo>
                  <a:pt x="74160" y="110932"/>
                </a:lnTo>
                <a:lnTo>
                  <a:pt x="72585" y="115154"/>
                </a:lnTo>
                <a:lnTo>
                  <a:pt x="71079" y="119760"/>
                </a:lnTo>
                <a:lnTo>
                  <a:pt x="69504" y="119760"/>
                </a:lnTo>
                <a:lnTo>
                  <a:pt x="59918" y="59880"/>
                </a:lnTo>
                <a:lnTo>
                  <a:pt x="50329" y="0"/>
                </a:lnTo>
                <a:lnTo>
                  <a:pt x="48754" y="0"/>
                </a:lnTo>
                <a:lnTo>
                  <a:pt x="39922" y="59880"/>
                </a:lnTo>
                <a:lnTo>
                  <a:pt x="32664" y="115154"/>
                </a:lnTo>
                <a:lnTo>
                  <a:pt x="31089" y="119760"/>
                </a:lnTo>
                <a:lnTo>
                  <a:pt x="29583" y="119760"/>
                </a:lnTo>
                <a:lnTo>
                  <a:pt x="27666" y="117458"/>
                </a:lnTo>
                <a:lnTo>
                  <a:pt x="25746" y="110932"/>
                </a:lnTo>
                <a:lnTo>
                  <a:pt x="23829" y="97498"/>
                </a:lnTo>
                <a:lnTo>
                  <a:pt x="21843" y="82143"/>
                </a:lnTo>
                <a:lnTo>
                  <a:pt x="19925" y="59880"/>
                </a:lnTo>
                <a:lnTo>
                  <a:pt x="10340" y="0"/>
                </a:lnTo>
                <a:lnTo>
                  <a:pt x="8834" y="0"/>
                </a:lnTo>
                <a:lnTo>
                  <a:pt x="1506" y="39924"/>
                </a:lnTo>
                <a:lnTo>
                  <a:pt x="0" y="5988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1" name="Google Shape;531;p28"/>
          <p:cNvSpPr/>
          <p:nvPr/>
        </p:nvSpPr>
        <p:spPr>
          <a:xfrm>
            <a:off x="7124804" y="2873936"/>
            <a:ext cx="354330" cy="62230"/>
          </a:xfrm>
          <a:custGeom>
            <a:rect b="b" l="l" r="r" t="t"/>
            <a:pathLst>
              <a:path extrusionOk="0" h="120000" w="120000">
                <a:moveTo>
                  <a:pt x="0" y="59880"/>
                </a:moveTo>
                <a:lnTo>
                  <a:pt x="1506" y="79840"/>
                </a:lnTo>
                <a:lnTo>
                  <a:pt x="3423" y="95195"/>
                </a:lnTo>
                <a:lnTo>
                  <a:pt x="4587" y="104023"/>
                </a:lnTo>
                <a:lnTo>
                  <a:pt x="5752" y="110932"/>
                </a:lnTo>
                <a:lnTo>
                  <a:pt x="7259" y="115154"/>
                </a:lnTo>
                <a:lnTo>
                  <a:pt x="8834" y="119760"/>
                </a:lnTo>
                <a:lnTo>
                  <a:pt x="10340" y="119760"/>
                </a:lnTo>
                <a:lnTo>
                  <a:pt x="12257" y="117458"/>
                </a:lnTo>
                <a:lnTo>
                  <a:pt x="14174" y="110932"/>
                </a:lnTo>
                <a:lnTo>
                  <a:pt x="16091" y="97498"/>
                </a:lnTo>
                <a:lnTo>
                  <a:pt x="18008" y="82143"/>
                </a:lnTo>
                <a:lnTo>
                  <a:pt x="19925" y="59880"/>
                </a:lnTo>
                <a:lnTo>
                  <a:pt x="29583" y="0"/>
                </a:lnTo>
                <a:lnTo>
                  <a:pt x="31089" y="0"/>
                </a:lnTo>
                <a:lnTo>
                  <a:pt x="39922" y="59880"/>
                </a:lnTo>
                <a:lnTo>
                  <a:pt x="48754" y="119760"/>
                </a:lnTo>
                <a:lnTo>
                  <a:pt x="50674" y="119760"/>
                </a:lnTo>
                <a:lnTo>
                  <a:pt x="59918" y="59880"/>
                </a:lnTo>
                <a:lnTo>
                  <a:pt x="69504" y="0"/>
                </a:lnTo>
                <a:lnTo>
                  <a:pt x="71079" y="0"/>
                </a:lnTo>
                <a:lnTo>
                  <a:pt x="79914" y="59880"/>
                </a:lnTo>
                <a:lnTo>
                  <a:pt x="88747" y="119760"/>
                </a:lnTo>
                <a:lnTo>
                  <a:pt x="90664" y="119760"/>
                </a:lnTo>
                <a:lnTo>
                  <a:pt x="99842" y="59880"/>
                </a:lnTo>
                <a:lnTo>
                  <a:pt x="109496" y="0"/>
                </a:lnTo>
                <a:lnTo>
                  <a:pt x="111002" y="0"/>
                </a:lnTo>
                <a:lnTo>
                  <a:pt x="118329" y="39924"/>
                </a:lnTo>
                <a:lnTo>
                  <a:pt x="119835" y="59880"/>
                </a:lnTo>
              </a:path>
            </a:pathLst>
          </a:custGeom>
          <a:noFill/>
          <a:ln cap="flat" cmpd="sng" w="121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2" name="Google Shape;532;p28"/>
          <p:cNvSpPr/>
          <p:nvPr/>
        </p:nvSpPr>
        <p:spPr>
          <a:xfrm>
            <a:off x="7173534" y="2753111"/>
            <a:ext cx="109220" cy="45085"/>
          </a:xfrm>
          <a:custGeom>
            <a:rect b="b" l="l" r="r" t="t"/>
            <a:pathLst>
              <a:path extrusionOk="0" h="120000" w="120000">
                <a:moveTo>
                  <a:pt x="119747" y="0"/>
                </a:moveTo>
                <a:lnTo>
                  <a:pt x="53541" y="15341"/>
                </a:lnTo>
                <a:lnTo>
                  <a:pt x="69757" y="33355"/>
                </a:lnTo>
                <a:lnTo>
                  <a:pt x="0" y="107011"/>
                </a:lnTo>
                <a:lnTo>
                  <a:pt x="17325" y="119198"/>
                </a:lnTo>
                <a:lnTo>
                  <a:pt x="89749" y="42897"/>
                </a:lnTo>
                <a:lnTo>
                  <a:pt x="109279" y="42897"/>
                </a:lnTo>
                <a:lnTo>
                  <a:pt x="119747" y="0"/>
                </a:lnTo>
                <a:close/>
              </a:path>
              <a:path extrusionOk="0" h="120000" w="120000">
                <a:moveTo>
                  <a:pt x="109279" y="42897"/>
                </a:moveTo>
                <a:lnTo>
                  <a:pt x="89749" y="42897"/>
                </a:lnTo>
                <a:lnTo>
                  <a:pt x="107082" y="51901"/>
                </a:lnTo>
                <a:lnTo>
                  <a:pt x="109279" y="42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3" name="Google Shape;533;p28"/>
          <p:cNvSpPr/>
          <p:nvPr/>
        </p:nvSpPr>
        <p:spPr>
          <a:xfrm>
            <a:off x="7426488" y="2750720"/>
            <a:ext cx="83185" cy="43815"/>
          </a:xfrm>
          <a:custGeom>
            <a:rect b="b" l="l" r="r" t="t"/>
            <a:pathLst>
              <a:path extrusionOk="0" h="120000" w="120000">
                <a:moveTo>
                  <a:pt x="62914" y="53960"/>
                </a:moveTo>
                <a:lnTo>
                  <a:pt x="27999" y="53960"/>
                </a:lnTo>
                <a:lnTo>
                  <a:pt x="96537" y="119934"/>
                </a:lnTo>
                <a:lnTo>
                  <a:pt x="119590" y="107393"/>
                </a:lnTo>
                <a:lnTo>
                  <a:pt x="62914" y="53960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65" y="59953"/>
                </a:lnTo>
                <a:lnTo>
                  <a:pt x="27999" y="53960"/>
                </a:lnTo>
                <a:lnTo>
                  <a:pt x="62914" y="53960"/>
                </a:lnTo>
                <a:lnTo>
                  <a:pt x="52497" y="44142"/>
                </a:lnTo>
                <a:lnTo>
                  <a:pt x="75246" y="25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4" name="Google Shape;534;p28"/>
          <p:cNvSpPr/>
          <p:nvPr/>
        </p:nvSpPr>
        <p:spPr>
          <a:xfrm>
            <a:off x="7342569" y="2673685"/>
            <a:ext cx="140970" cy="60960"/>
          </a:xfrm>
          <a:custGeom>
            <a:rect b="b" l="l" r="r" t="t"/>
            <a:pathLst>
              <a:path extrusionOk="0" h="120000" w="120000">
                <a:moveTo>
                  <a:pt x="88817" y="0"/>
                </a:moveTo>
                <a:lnTo>
                  <a:pt x="16354" y="43090"/>
                </a:lnTo>
                <a:lnTo>
                  <a:pt x="38556" y="47401"/>
                </a:lnTo>
                <a:lnTo>
                  <a:pt x="41482" y="47401"/>
                </a:lnTo>
                <a:lnTo>
                  <a:pt x="0" y="119901"/>
                </a:lnTo>
                <a:lnTo>
                  <a:pt x="53185" y="119901"/>
                </a:lnTo>
                <a:lnTo>
                  <a:pt x="91743" y="54456"/>
                </a:lnTo>
                <a:lnTo>
                  <a:pt x="117524" y="54456"/>
                </a:lnTo>
                <a:lnTo>
                  <a:pt x="88817" y="0"/>
                </a:lnTo>
                <a:close/>
              </a:path>
              <a:path extrusionOk="0" h="120000" w="120000">
                <a:moveTo>
                  <a:pt x="117524" y="54456"/>
                </a:moveTo>
                <a:lnTo>
                  <a:pt x="96561" y="54456"/>
                </a:lnTo>
                <a:lnTo>
                  <a:pt x="119796" y="58765"/>
                </a:lnTo>
                <a:lnTo>
                  <a:pt x="117524" y="54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5" name="Google Shape;535;p28"/>
          <p:cNvSpPr/>
          <p:nvPr/>
        </p:nvSpPr>
        <p:spPr>
          <a:xfrm>
            <a:off x="7309614" y="2747337"/>
            <a:ext cx="58419" cy="56515"/>
          </a:xfrm>
          <a:custGeom>
            <a:rect b="b" l="l" r="r" t="t"/>
            <a:pathLst>
              <a:path extrusionOk="0" h="120000" w="120000">
                <a:moveTo>
                  <a:pt x="83905" y="63388"/>
                </a:moveTo>
                <a:lnTo>
                  <a:pt x="49002" y="63388"/>
                </a:lnTo>
                <a:lnTo>
                  <a:pt x="0" y="119609"/>
                </a:lnTo>
                <a:lnTo>
                  <a:pt x="34882" y="119609"/>
                </a:lnTo>
                <a:lnTo>
                  <a:pt x="83905" y="63388"/>
                </a:lnTo>
                <a:close/>
              </a:path>
              <a:path extrusionOk="0" h="120000" w="120000">
                <a:moveTo>
                  <a:pt x="112145" y="0"/>
                </a:moveTo>
                <a:lnTo>
                  <a:pt x="14117" y="63388"/>
                </a:lnTo>
                <a:lnTo>
                  <a:pt x="118786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6" name="Google Shape;536;p28"/>
          <p:cNvSpPr/>
          <p:nvPr/>
        </p:nvSpPr>
        <p:spPr>
          <a:xfrm>
            <a:off x="8290646" y="2801823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7" name="Google Shape;537;p28"/>
          <p:cNvSpPr/>
          <p:nvPr/>
        </p:nvSpPr>
        <p:spPr>
          <a:xfrm>
            <a:off x="8677158" y="2635972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8" name="Google Shape;538;p28"/>
          <p:cNvSpPr/>
          <p:nvPr/>
        </p:nvSpPr>
        <p:spPr>
          <a:xfrm>
            <a:off x="9298709" y="2944698"/>
            <a:ext cx="393700" cy="3079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9" name="Google Shape;539;p28"/>
          <p:cNvSpPr/>
          <p:nvPr/>
        </p:nvSpPr>
        <p:spPr>
          <a:xfrm>
            <a:off x="7988308" y="3034466"/>
            <a:ext cx="561946" cy="3144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0" name="Google Shape;540;p28"/>
          <p:cNvSpPr/>
          <p:nvPr/>
        </p:nvSpPr>
        <p:spPr>
          <a:xfrm>
            <a:off x="9240514" y="3008514"/>
            <a:ext cx="36830" cy="126364"/>
          </a:xfrm>
          <a:custGeom>
            <a:rect b="b" l="l" r="r" t="t"/>
            <a:pathLst>
              <a:path extrusionOk="0" h="120000" w="120000">
                <a:moveTo>
                  <a:pt x="0" y="53120"/>
                </a:moveTo>
                <a:lnTo>
                  <a:pt x="7510" y="90345"/>
                </a:lnTo>
                <a:lnTo>
                  <a:pt x="54188" y="119637"/>
                </a:lnTo>
                <a:lnTo>
                  <a:pt x="72643" y="116681"/>
                </a:lnTo>
                <a:lnTo>
                  <a:pt x="89658" y="108530"/>
                </a:lnTo>
                <a:lnTo>
                  <a:pt x="103910" y="96257"/>
                </a:lnTo>
                <a:lnTo>
                  <a:pt x="114079" y="80935"/>
                </a:lnTo>
                <a:lnTo>
                  <a:pt x="118849" y="63641"/>
                </a:lnTo>
                <a:lnTo>
                  <a:pt x="116849" y="45104"/>
                </a:lnTo>
                <a:lnTo>
                  <a:pt x="110651" y="28747"/>
                </a:lnTo>
                <a:lnTo>
                  <a:pt x="100257" y="15293"/>
                </a:lnTo>
                <a:lnTo>
                  <a:pt x="85677" y="5469"/>
                </a:lnTo>
                <a:lnTo>
                  <a:pt x="66915" y="0"/>
                </a:lnTo>
                <a:lnTo>
                  <a:pt x="39904" y="2167"/>
                </a:lnTo>
                <a:lnTo>
                  <a:pt x="21051" y="9230"/>
                </a:lnTo>
                <a:lnTo>
                  <a:pt x="9012" y="20521"/>
                </a:lnTo>
                <a:lnTo>
                  <a:pt x="2443" y="35373"/>
                </a:lnTo>
                <a:lnTo>
                  <a:pt x="0" y="5312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1" name="Google Shape;541;p28"/>
          <p:cNvSpPr/>
          <p:nvPr/>
        </p:nvSpPr>
        <p:spPr>
          <a:xfrm>
            <a:off x="9240514" y="3008514"/>
            <a:ext cx="36830" cy="126364"/>
          </a:xfrm>
          <a:custGeom>
            <a:rect b="b" l="l" r="r" t="t"/>
            <a:pathLst>
              <a:path extrusionOk="0" h="120000" w="120000">
                <a:moveTo>
                  <a:pt x="66915" y="0"/>
                </a:moveTo>
                <a:lnTo>
                  <a:pt x="2443" y="35373"/>
                </a:lnTo>
                <a:lnTo>
                  <a:pt x="0" y="53120"/>
                </a:lnTo>
                <a:lnTo>
                  <a:pt x="1899" y="73361"/>
                </a:lnTo>
                <a:lnTo>
                  <a:pt x="7510" y="90345"/>
                </a:lnTo>
                <a:lnTo>
                  <a:pt x="16477" y="103756"/>
                </a:lnTo>
                <a:lnTo>
                  <a:pt x="28448" y="113276"/>
                </a:lnTo>
                <a:lnTo>
                  <a:pt x="43074" y="118589"/>
                </a:lnTo>
                <a:lnTo>
                  <a:pt x="54188" y="119637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2" name="Google Shape;542;p28"/>
          <p:cNvSpPr/>
          <p:nvPr/>
        </p:nvSpPr>
        <p:spPr>
          <a:xfrm>
            <a:off x="9187394" y="3007574"/>
            <a:ext cx="69850" cy="127000"/>
          </a:xfrm>
          <a:custGeom>
            <a:rect b="b" l="l" r="r" t="t"/>
            <a:pathLst>
              <a:path extrusionOk="0" h="120000" w="120000">
                <a:moveTo>
                  <a:pt x="119828" y="119926"/>
                </a:moveTo>
                <a:lnTo>
                  <a:pt x="119828" y="0"/>
                </a:lnTo>
                <a:lnTo>
                  <a:pt x="0" y="0"/>
                </a:lnTo>
                <a:lnTo>
                  <a:pt x="0" y="119926"/>
                </a:lnTo>
                <a:lnTo>
                  <a:pt x="119828" y="119926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28"/>
          <p:cNvSpPr/>
          <p:nvPr/>
        </p:nvSpPr>
        <p:spPr>
          <a:xfrm>
            <a:off x="9207298" y="3134496"/>
            <a:ext cx="50165" cy="0"/>
          </a:xfrm>
          <a:custGeom>
            <a:rect b="b" l="l" r="r" t="t"/>
            <a:pathLst>
              <a:path extrusionOk="0" h="120000" w="120000">
                <a:moveTo>
                  <a:pt x="11923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4" name="Google Shape;544;p28"/>
          <p:cNvSpPr/>
          <p:nvPr/>
        </p:nvSpPr>
        <p:spPr>
          <a:xfrm>
            <a:off x="9204066" y="3007574"/>
            <a:ext cx="53340" cy="0"/>
          </a:xfrm>
          <a:custGeom>
            <a:rect b="b" l="l" r="r" t="t"/>
            <a:pathLst>
              <a:path extrusionOk="0" h="120000" w="120000">
                <a:moveTo>
                  <a:pt x="11941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5" name="Google Shape;545;p28"/>
          <p:cNvSpPr/>
          <p:nvPr/>
        </p:nvSpPr>
        <p:spPr>
          <a:xfrm>
            <a:off x="9160852" y="2974185"/>
            <a:ext cx="63500" cy="194310"/>
          </a:xfrm>
          <a:custGeom>
            <a:rect b="b" l="l" r="r" t="t"/>
            <a:pathLst>
              <a:path extrusionOk="0" h="120000" w="120000">
                <a:moveTo>
                  <a:pt x="0" y="59523"/>
                </a:moveTo>
                <a:lnTo>
                  <a:pt x="4386" y="83773"/>
                </a:lnTo>
                <a:lnTo>
                  <a:pt x="24657" y="109878"/>
                </a:lnTo>
                <a:lnTo>
                  <a:pt x="56271" y="119664"/>
                </a:lnTo>
                <a:lnTo>
                  <a:pt x="69756" y="118467"/>
                </a:lnTo>
                <a:lnTo>
                  <a:pt x="109065" y="93671"/>
                </a:lnTo>
                <a:lnTo>
                  <a:pt x="119274" y="60671"/>
                </a:lnTo>
                <a:lnTo>
                  <a:pt x="118412" y="48591"/>
                </a:lnTo>
                <a:lnTo>
                  <a:pt x="104934" y="18317"/>
                </a:lnTo>
                <a:lnTo>
                  <a:pt x="59040" y="0"/>
                </a:lnTo>
                <a:lnTo>
                  <a:pt x="44942" y="1112"/>
                </a:lnTo>
                <a:lnTo>
                  <a:pt x="8103" y="25304"/>
                </a:lnTo>
                <a:lnTo>
                  <a:pt x="0" y="59523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6" name="Google Shape;546;p28"/>
          <p:cNvSpPr/>
          <p:nvPr/>
        </p:nvSpPr>
        <p:spPr>
          <a:xfrm>
            <a:off x="9160852" y="2974185"/>
            <a:ext cx="63500" cy="194310"/>
          </a:xfrm>
          <a:custGeom>
            <a:rect b="b" l="l" r="r" t="t"/>
            <a:pathLst>
              <a:path extrusionOk="0" h="120000" w="120000">
                <a:moveTo>
                  <a:pt x="56271" y="119664"/>
                </a:moveTo>
                <a:lnTo>
                  <a:pt x="69756" y="118467"/>
                </a:lnTo>
                <a:lnTo>
                  <a:pt x="81919" y="115033"/>
                </a:lnTo>
                <a:lnTo>
                  <a:pt x="92617" y="109598"/>
                </a:lnTo>
                <a:lnTo>
                  <a:pt x="101712" y="102399"/>
                </a:lnTo>
              </a:path>
              <a:path extrusionOk="0" h="120000" w="120000">
                <a:moveTo>
                  <a:pt x="59040" y="0"/>
                </a:moveTo>
                <a:lnTo>
                  <a:pt x="8103" y="25304"/>
                </a:lnTo>
                <a:lnTo>
                  <a:pt x="0" y="59523"/>
                </a:lnTo>
                <a:lnTo>
                  <a:pt x="1131" y="72222"/>
                </a:lnTo>
                <a:lnTo>
                  <a:pt x="16369" y="102768"/>
                </a:lnTo>
                <a:lnTo>
                  <a:pt x="56056" y="119664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7" name="Google Shape;547;p28"/>
          <p:cNvSpPr/>
          <p:nvPr/>
        </p:nvSpPr>
        <p:spPr>
          <a:xfrm>
            <a:off x="9120877" y="2974119"/>
            <a:ext cx="69850" cy="194310"/>
          </a:xfrm>
          <a:custGeom>
            <a:rect b="b" l="l" r="r" t="t"/>
            <a:pathLst>
              <a:path extrusionOk="0" h="120000" w="120000">
                <a:moveTo>
                  <a:pt x="119831" y="119705"/>
                </a:moveTo>
                <a:lnTo>
                  <a:pt x="119831" y="0"/>
                </a:lnTo>
                <a:lnTo>
                  <a:pt x="0" y="0"/>
                </a:lnTo>
                <a:lnTo>
                  <a:pt x="0" y="119705"/>
                </a:lnTo>
                <a:lnTo>
                  <a:pt x="119831" y="11970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8" name="Google Shape;548;p28"/>
          <p:cNvSpPr/>
          <p:nvPr/>
        </p:nvSpPr>
        <p:spPr>
          <a:xfrm>
            <a:off x="9154222" y="3167952"/>
            <a:ext cx="36830" cy="0"/>
          </a:xfrm>
          <a:custGeom>
            <a:rect b="b" l="l" r="r" t="t"/>
            <a:pathLst>
              <a:path extrusionOk="0" h="120000" w="120000">
                <a:moveTo>
                  <a:pt x="11862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9" name="Google Shape;549;p28"/>
          <p:cNvSpPr/>
          <p:nvPr/>
        </p:nvSpPr>
        <p:spPr>
          <a:xfrm>
            <a:off x="9154222" y="2974126"/>
            <a:ext cx="36830" cy="0"/>
          </a:xfrm>
          <a:custGeom>
            <a:rect b="b" l="l" r="r" t="t"/>
            <a:pathLst>
              <a:path extrusionOk="0" h="120000" w="120000">
                <a:moveTo>
                  <a:pt x="11862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0" name="Google Shape;550;p28"/>
          <p:cNvSpPr/>
          <p:nvPr/>
        </p:nvSpPr>
        <p:spPr>
          <a:xfrm>
            <a:off x="8984770" y="2696850"/>
            <a:ext cx="193040" cy="755015"/>
          </a:xfrm>
          <a:custGeom>
            <a:rect b="b" l="l" r="r" t="t"/>
            <a:pathLst>
              <a:path extrusionOk="0" h="120000" w="120000">
                <a:moveTo>
                  <a:pt x="8247" y="0"/>
                </a:moveTo>
                <a:lnTo>
                  <a:pt x="2010" y="0"/>
                </a:lnTo>
                <a:lnTo>
                  <a:pt x="6134" y="59993"/>
                </a:lnTo>
                <a:lnTo>
                  <a:pt x="0" y="119989"/>
                </a:lnTo>
                <a:lnTo>
                  <a:pt x="6134" y="119989"/>
                </a:lnTo>
                <a:lnTo>
                  <a:pt x="15634" y="119789"/>
                </a:lnTo>
                <a:lnTo>
                  <a:pt x="42557" y="116910"/>
                </a:lnTo>
                <a:lnTo>
                  <a:pt x="66568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1" y="83255"/>
                </a:lnTo>
                <a:lnTo>
                  <a:pt x="116492" y="74340"/>
                </a:lnTo>
                <a:lnTo>
                  <a:pt x="119348" y="64884"/>
                </a:lnTo>
                <a:lnTo>
                  <a:pt x="119715" y="59993"/>
                </a:lnTo>
                <a:lnTo>
                  <a:pt x="119349" y="55102"/>
                </a:lnTo>
                <a:lnTo>
                  <a:pt x="116499" y="45646"/>
                </a:lnTo>
                <a:lnTo>
                  <a:pt x="111014" y="36732"/>
                </a:lnTo>
                <a:lnTo>
                  <a:pt x="103113" y="28486"/>
                </a:lnTo>
                <a:lnTo>
                  <a:pt x="93021" y="21038"/>
                </a:lnTo>
                <a:lnTo>
                  <a:pt x="80959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1" name="Google Shape;551;p28"/>
          <p:cNvSpPr/>
          <p:nvPr/>
        </p:nvSpPr>
        <p:spPr>
          <a:xfrm>
            <a:off x="8984772" y="2696850"/>
            <a:ext cx="193040" cy="755015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2010" y="119989"/>
                </a:lnTo>
                <a:lnTo>
                  <a:pt x="4123" y="119989"/>
                </a:lnTo>
                <a:lnTo>
                  <a:pt x="6134" y="119989"/>
                </a:lnTo>
                <a:lnTo>
                  <a:pt x="15634" y="119789"/>
                </a:lnTo>
                <a:lnTo>
                  <a:pt x="42557" y="116910"/>
                </a:lnTo>
                <a:lnTo>
                  <a:pt x="66567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0" y="83254"/>
                </a:lnTo>
                <a:lnTo>
                  <a:pt x="116492" y="74340"/>
                </a:lnTo>
                <a:lnTo>
                  <a:pt x="119347" y="64884"/>
                </a:lnTo>
                <a:lnTo>
                  <a:pt x="119715" y="59993"/>
                </a:lnTo>
                <a:lnTo>
                  <a:pt x="119348" y="55102"/>
                </a:lnTo>
                <a:lnTo>
                  <a:pt x="116498" y="45646"/>
                </a:lnTo>
                <a:lnTo>
                  <a:pt x="111013" y="36732"/>
                </a:lnTo>
                <a:lnTo>
                  <a:pt x="103113" y="28486"/>
                </a:lnTo>
                <a:lnTo>
                  <a:pt x="93021" y="21038"/>
                </a:lnTo>
                <a:lnTo>
                  <a:pt x="80958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lnTo>
                  <a:pt x="6134" y="0"/>
                </a:lnTo>
                <a:lnTo>
                  <a:pt x="4123" y="0"/>
                </a:lnTo>
                <a:lnTo>
                  <a:pt x="201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2" name="Google Shape;552;p28"/>
          <p:cNvSpPr/>
          <p:nvPr/>
        </p:nvSpPr>
        <p:spPr>
          <a:xfrm>
            <a:off x="8915020" y="2693377"/>
            <a:ext cx="139700" cy="758825"/>
          </a:xfrm>
          <a:custGeom>
            <a:rect b="b" l="l" r="r" t="t"/>
            <a:pathLst>
              <a:path extrusionOk="0" h="120000" w="120000">
                <a:moveTo>
                  <a:pt x="0" y="60241"/>
                </a:moveTo>
                <a:lnTo>
                  <a:pt x="754" y="70004"/>
                </a:lnTo>
                <a:lnTo>
                  <a:pt x="2948" y="79235"/>
                </a:lnTo>
                <a:lnTo>
                  <a:pt x="6478" y="87819"/>
                </a:lnTo>
                <a:lnTo>
                  <a:pt x="11241" y="95638"/>
                </a:lnTo>
                <a:lnTo>
                  <a:pt x="17134" y="102575"/>
                </a:lnTo>
                <a:lnTo>
                  <a:pt x="24052" y="108513"/>
                </a:lnTo>
                <a:lnTo>
                  <a:pt x="36127" y="115291"/>
                </a:lnTo>
                <a:lnTo>
                  <a:pt x="59914" y="119936"/>
                </a:lnTo>
                <a:lnTo>
                  <a:pt x="64978" y="119737"/>
                </a:lnTo>
                <a:lnTo>
                  <a:pt x="87936" y="113232"/>
                </a:lnTo>
                <a:lnTo>
                  <a:pt x="99358" y="105494"/>
                </a:lnTo>
                <a:lnTo>
                  <a:pt x="105777" y="99001"/>
                </a:lnTo>
                <a:lnTo>
                  <a:pt x="111118" y="91590"/>
                </a:lnTo>
                <a:lnTo>
                  <a:pt x="115278" y="83386"/>
                </a:lnTo>
                <a:lnTo>
                  <a:pt x="118153" y="74516"/>
                </a:lnTo>
                <a:lnTo>
                  <a:pt x="119640" y="65108"/>
                </a:lnTo>
                <a:lnTo>
                  <a:pt x="119830" y="60241"/>
                </a:lnTo>
                <a:lnTo>
                  <a:pt x="119653" y="55229"/>
                </a:lnTo>
                <a:lnTo>
                  <a:pt x="118320" y="45755"/>
                </a:lnTo>
                <a:lnTo>
                  <a:pt x="115688" y="36781"/>
                </a:lnTo>
                <a:lnTo>
                  <a:pt x="111815" y="28496"/>
                </a:lnTo>
                <a:lnTo>
                  <a:pt x="106753" y="21025"/>
                </a:lnTo>
                <a:lnTo>
                  <a:pt x="100551" y="14492"/>
                </a:lnTo>
                <a:lnTo>
                  <a:pt x="89225" y="6718"/>
                </a:lnTo>
                <a:lnTo>
                  <a:pt x="70611" y="787"/>
                </a:lnTo>
                <a:lnTo>
                  <a:pt x="59914" y="0"/>
                </a:lnTo>
                <a:lnTo>
                  <a:pt x="54455" y="195"/>
                </a:lnTo>
                <a:lnTo>
                  <a:pt x="30605" y="6620"/>
                </a:lnTo>
                <a:lnTo>
                  <a:pt x="19279" y="14318"/>
                </a:lnTo>
                <a:lnTo>
                  <a:pt x="13077" y="20813"/>
                </a:lnTo>
                <a:lnTo>
                  <a:pt x="8014" y="28266"/>
                </a:lnTo>
                <a:lnTo>
                  <a:pt x="4142" y="36562"/>
                </a:lnTo>
                <a:lnTo>
                  <a:pt x="1510" y="45587"/>
                </a:lnTo>
                <a:lnTo>
                  <a:pt x="167" y="55292"/>
                </a:lnTo>
                <a:lnTo>
                  <a:pt x="0" y="60241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3" name="Google Shape;553;p28"/>
          <p:cNvSpPr/>
          <p:nvPr/>
        </p:nvSpPr>
        <p:spPr>
          <a:xfrm>
            <a:off x="8915020" y="2693377"/>
            <a:ext cx="139700" cy="758825"/>
          </a:xfrm>
          <a:custGeom>
            <a:rect b="b" l="l" r="r" t="t"/>
            <a:pathLst>
              <a:path extrusionOk="0" h="120000" w="120000">
                <a:moveTo>
                  <a:pt x="59914" y="119936"/>
                </a:moveTo>
                <a:lnTo>
                  <a:pt x="64978" y="119737"/>
                </a:lnTo>
                <a:lnTo>
                  <a:pt x="69902" y="119149"/>
                </a:lnTo>
              </a:path>
              <a:path extrusionOk="0" h="120000" w="120000">
                <a:moveTo>
                  <a:pt x="116234" y="80787"/>
                </a:moveTo>
                <a:lnTo>
                  <a:pt x="118153" y="74516"/>
                </a:lnTo>
                <a:lnTo>
                  <a:pt x="119640" y="65108"/>
                </a:lnTo>
                <a:lnTo>
                  <a:pt x="119830" y="60241"/>
                </a:lnTo>
                <a:lnTo>
                  <a:pt x="119827" y="60132"/>
                </a:lnTo>
              </a:path>
              <a:path extrusionOk="0" h="120000" w="120000">
                <a:moveTo>
                  <a:pt x="119653" y="55228"/>
                </a:moveTo>
                <a:lnTo>
                  <a:pt x="119648" y="55173"/>
                </a:lnTo>
              </a:path>
              <a:path extrusionOk="0" h="120000" w="120000">
                <a:moveTo>
                  <a:pt x="119133" y="50338"/>
                </a:moveTo>
                <a:lnTo>
                  <a:pt x="118320" y="45755"/>
                </a:lnTo>
                <a:lnTo>
                  <a:pt x="117162" y="41189"/>
                </a:lnTo>
                <a:lnTo>
                  <a:pt x="115688" y="36781"/>
                </a:lnTo>
              </a:path>
              <a:path extrusionOk="0" h="120000" w="120000">
                <a:moveTo>
                  <a:pt x="59914" y="0"/>
                </a:moveTo>
                <a:lnTo>
                  <a:pt x="34895" y="4657"/>
                </a:lnTo>
                <a:lnTo>
                  <a:pt x="22790" y="11465"/>
                </a:lnTo>
                <a:lnTo>
                  <a:pt x="16038" y="17439"/>
                </a:lnTo>
                <a:lnTo>
                  <a:pt x="10400" y="24427"/>
                </a:lnTo>
                <a:lnTo>
                  <a:pt x="5926" y="32316"/>
                </a:lnTo>
                <a:lnTo>
                  <a:pt x="2668" y="40990"/>
                </a:lnTo>
                <a:lnTo>
                  <a:pt x="662" y="50459"/>
                </a:lnTo>
                <a:lnTo>
                  <a:pt x="0" y="60241"/>
                </a:lnTo>
                <a:lnTo>
                  <a:pt x="190" y="65181"/>
                </a:lnTo>
                <a:lnTo>
                  <a:pt x="1677" y="74693"/>
                </a:lnTo>
                <a:lnTo>
                  <a:pt x="4552" y="83615"/>
                </a:lnTo>
                <a:lnTo>
                  <a:pt x="8711" y="91831"/>
                </a:lnTo>
                <a:lnTo>
                  <a:pt x="14052" y="99224"/>
                </a:lnTo>
                <a:lnTo>
                  <a:pt x="20471" y="105676"/>
                </a:lnTo>
                <a:lnTo>
                  <a:pt x="31892" y="113335"/>
                </a:lnTo>
                <a:lnTo>
                  <a:pt x="49927" y="119164"/>
                </a:lnTo>
                <a:lnTo>
                  <a:pt x="54851" y="119740"/>
                </a:lnTo>
                <a:lnTo>
                  <a:pt x="59914" y="119936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4" name="Google Shape;554;p28"/>
          <p:cNvSpPr/>
          <p:nvPr/>
        </p:nvSpPr>
        <p:spPr>
          <a:xfrm>
            <a:off x="8820499" y="2696829"/>
            <a:ext cx="165735" cy="377825"/>
          </a:xfrm>
          <a:custGeom>
            <a:rect b="b" l="l" r="r" t="t"/>
            <a:pathLst>
              <a:path extrusionOk="0" h="120000" w="120000">
                <a:moveTo>
                  <a:pt x="0" y="119892"/>
                </a:moveTo>
                <a:lnTo>
                  <a:pt x="120007" y="0"/>
                </a:lnTo>
              </a:path>
            </a:pathLst>
          </a:custGeom>
          <a:noFill/>
          <a:ln cap="flat" cmpd="sng" w="997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5" name="Google Shape;555;p28"/>
          <p:cNvSpPr/>
          <p:nvPr/>
        </p:nvSpPr>
        <p:spPr>
          <a:xfrm>
            <a:off x="8778750" y="3074402"/>
            <a:ext cx="27622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04" y="0"/>
                </a:lnTo>
              </a:path>
            </a:pathLst>
          </a:custGeom>
          <a:noFill/>
          <a:ln cap="flat" cmpd="sng" w="28000">
            <a:solidFill>
              <a:srgbClr val="B7B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6" name="Google Shape;556;p28"/>
          <p:cNvSpPr/>
          <p:nvPr/>
        </p:nvSpPr>
        <p:spPr>
          <a:xfrm>
            <a:off x="8778754" y="3061036"/>
            <a:ext cx="276225" cy="27305"/>
          </a:xfrm>
          <a:custGeom>
            <a:rect b="b" l="l" r="r" t="t"/>
            <a:pathLst>
              <a:path extrusionOk="0" h="120000" w="120000">
                <a:moveTo>
                  <a:pt x="0" y="58367"/>
                </a:moveTo>
                <a:lnTo>
                  <a:pt x="119802" y="117472"/>
                </a:lnTo>
                <a:lnTo>
                  <a:pt x="119802" y="0"/>
                </a:lnTo>
                <a:lnTo>
                  <a:pt x="0" y="58367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7" name="Google Shape;557;p28"/>
          <p:cNvSpPr/>
          <p:nvPr/>
        </p:nvSpPr>
        <p:spPr>
          <a:xfrm>
            <a:off x="8845268" y="3047587"/>
            <a:ext cx="20320" cy="46990"/>
          </a:xfrm>
          <a:custGeom>
            <a:rect b="b" l="l" r="r" t="t"/>
            <a:pathLst>
              <a:path extrusionOk="0" h="120000" w="120000">
                <a:moveTo>
                  <a:pt x="0" y="59416"/>
                </a:moveTo>
                <a:lnTo>
                  <a:pt x="14385" y="105512"/>
                </a:lnTo>
                <a:lnTo>
                  <a:pt x="58027" y="119336"/>
                </a:lnTo>
                <a:lnTo>
                  <a:pt x="97452" y="119336"/>
                </a:lnTo>
                <a:lnTo>
                  <a:pt x="117525" y="93790"/>
                </a:lnTo>
                <a:lnTo>
                  <a:pt x="117448" y="59421"/>
                </a:lnTo>
                <a:lnTo>
                  <a:pt x="110214" y="17199"/>
                </a:lnTo>
                <a:lnTo>
                  <a:pt x="59025" y="0"/>
                </a:lnTo>
                <a:lnTo>
                  <a:pt x="7458" y="13818"/>
                </a:lnTo>
                <a:lnTo>
                  <a:pt x="0" y="59416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8" name="Google Shape;558;p28"/>
          <p:cNvSpPr/>
          <p:nvPr/>
        </p:nvSpPr>
        <p:spPr>
          <a:xfrm>
            <a:off x="8845268" y="3047587"/>
            <a:ext cx="20320" cy="46990"/>
          </a:xfrm>
          <a:custGeom>
            <a:rect b="b" l="l" r="r" t="t"/>
            <a:pathLst>
              <a:path extrusionOk="0" h="120000" w="120000">
                <a:moveTo>
                  <a:pt x="58281" y="119336"/>
                </a:moveTo>
                <a:lnTo>
                  <a:pt x="97452" y="119336"/>
                </a:lnTo>
              </a:path>
              <a:path extrusionOk="0" h="120000" w="120000">
                <a:moveTo>
                  <a:pt x="116574" y="95006"/>
                </a:moveTo>
                <a:lnTo>
                  <a:pt x="117525" y="93790"/>
                </a:lnTo>
              </a:path>
              <a:path extrusionOk="0" h="120000" w="120000">
                <a:moveTo>
                  <a:pt x="59025" y="0"/>
                </a:moveTo>
                <a:lnTo>
                  <a:pt x="7458" y="13818"/>
                </a:lnTo>
                <a:lnTo>
                  <a:pt x="0" y="59416"/>
                </a:lnTo>
                <a:lnTo>
                  <a:pt x="14385" y="105512"/>
                </a:lnTo>
                <a:lnTo>
                  <a:pt x="58027" y="119336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9" name="Google Shape;559;p28"/>
          <p:cNvSpPr/>
          <p:nvPr/>
        </p:nvSpPr>
        <p:spPr>
          <a:xfrm>
            <a:off x="8924887" y="3191236"/>
            <a:ext cx="123189" cy="133985"/>
          </a:xfrm>
          <a:custGeom>
            <a:rect b="b" l="l" r="r" t="t"/>
            <a:pathLst>
              <a:path extrusionOk="0" h="120000" w="120000">
                <a:moveTo>
                  <a:pt x="119816" y="0"/>
                </a:moveTo>
                <a:lnTo>
                  <a:pt x="0" y="35986"/>
                </a:lnTo>
                <a:lnTo>
                  <a:pt x="3310" y="56834"/>
                </a:lnTo>
                <a:lnTo>
                  <a:pt x="3310" y="74900"/>
                </a:lnTo>
                <a:lnTo>
                  <a:pt x="6462" y="92820"/>
                </a:lnTo>
                <a:lnTo>
                  <a:pt x="9774" y="119697"/>
                </a:lnTo>
                <a:lnTo>
                  <a:pt x="116498" y="50967"/>
                </a:lnTo>
                <a:lnTo>
                  <a:pt x="119816" y="27026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0" name="Google Shape;560;p28"/>
          <p:cNvSpPr/>
          <p:nvPr/>
        </p:nvSpPr>
        <p:spPr>
          <a:xfrm>
            <a:off x="8924887" y="3191236"/>
            <a:ext cx="123189" cy="133985"/>
          </a:xfrm>
          <a:custGeom>
            <a:rect b="b" l="l" r="r" t="t"/>
            <a:pathLst>
              <a:path extrusionOk="0" h="120000" w="120000">
                <a:moveTo>
                  <a:pt x="119816" y="0"/>
                </a:moveTo>
                <a:lnTo>
                  <a:pt x="0" y="35986"/>
                </a:lnTo>
                <a:lnTo>
                  <a:pt x="3310" y="56834"/>
                </a:lnTo>
                <a:lnTo>
                  <a:pt x="3310" y="74900"/>
                </a:lnTo>
                <a:lnTo>
                  <a:pt x="6462" y="92820"/>
                </a:lnTo>
                <a:lnTo>
                  <a:pt x="9774" y="119697"/>
                </a:lnTo>
                <a:lnTo>
                  <a:pt x="116498" y="50967"/>
                </a:lnTo>
                <a:lnTo>
                  <a:pt x="119816" y="27026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28"/>
          <p:cNvSpPr/>
          <p:nvPr/>
        </p:nvSpPr>
        <p:spPr>
          <a:xfrm>
            <a:off x="8820547" y="3071037"/>
            <a:ext cx="165735" cy="377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19892"/>
                </a:lnTo>
              </a:path>
            </a:pathLst>
          </a:custGeom>
          <a:noFill/>
          <a:ln cap="flat" cmpd="sng" w="997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2" name="Google Shape;562;p28"/>
          <p:cNvSpPr/>
          <p:nvPr/>
        </p:nvSpPr>
        <p:spPr>
          <a:xfrm>
            <a:off x="7012708" y="4909526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3" name="Google Shape;563;p28"/>
          <p:cNvSpPr/>
          <p:nvPr/>
        </p:nvSpPr>
        <p:spPr>
          <a:xfrm>
            <a:off x="7012709" y="4022610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4" name="Google Shape;564;p28"/>
          <p:cNvSpPr/>
          <p:nvPr/>
        </p:nvSpPr>
        <p:spPr>
          <a:xfrm>
            <a:off x="7012708" y="4022610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5" name="Google Shape;565;p28"/>
          <p:cNvSpPr txBox="1"/>
          <p:nvPr/>
        </p:nvSpPr>
        <p:spPr>
          <a:xfrm>
            <a:off x="7488533" y="4104947"/>
            <a:ext cx="168719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Cracking Tools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8"/>
          <p:cNvSpPr txBox="1"/>
          <p:nvPr/>
        </p:nvSpPr>
        <p:spPr>
          <a:xfrm>
            <a:off x="7169446" y="5576559"/>
            <a:ext cx="236664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Sniffing and eavesdropping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8"/>
          <p:cNvSpPr txBox="1"/>
          <p:nvPr/>
        </p:nvSpPr>
        <p:spPr>
          <a:xfrm>
            <a:off x="9004594" y="4541509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7648502" y="4799691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9" name="Google Shape;569;p28"/>
          <p:cNvSpPr/>
          <p:nvPr/>
        </p:nvSpPr>
        <p:spPr>
          <a:xfrm>
            <a:off x="7074075" y="4629444"/>
            <a:ext cx="650240" cy="161290"/>
          </a:xfrm>
          <a:custGeom>
            <a:rect b="b" l="l" r="r" t="t"/>
            <a:pathLst>
              <a:path extrusionOk="0" h="120000" w="120000">
                <a:moveTo>
                  <a:pt x="119967" y="0"/>
                </a:moveTo>
                <a:lnTo>
                  <a:pt x="36232" y="0"/>
                </a:lnTo>
                <a:lnTo>
                  <a:pt x="0" y="119962"/>
                </a:lnTo>
                <a:lnTo>
                  <a:pt x="90040" y="119962"/>
                </a:lnTo>
                <a:lnTo>
                  <a:pt x="119967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0" name="Google Shape;570;p28"/>
          <p:cNvSpPr/>
          <p:nvPr/>
        </p:nvSpPr>
        <p:spPr>
          <a:xfrm>
            <a:off x="7074075" y="4629444"/>
            <a:ext cx="648335" cy="16129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36339" y="0"/>
                </a:lnTo>
                <a:lnTo>
                  <a:pt x="119983" y="0"/>
                </a:lnTo>
              </a:path>
              <a:path extrusionOk="0" h="120000" w="120000">
                <a:moveTo>
                  <a:pt x="119983" y="1343"/>
                </a:moveTo>
                <a:lnTo>
                  <a:pt x="90305" y="119962"/>
                </a:lnTo>
                <a:lnTo>
                  <a:pt x="0" y="119962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1" name="Google Shape;571;p28"/>
          <p:cNvSpPr/>
          <p:nvPr/>
        </p:nvSpPr>
        <p:spPr>
          <a:xfrm>
            <a:off x="7561977" y="4631251"/>
            <a:ext cx="160655" cy="312420"/>
          </a:xfrm>
          <a:custGeom>
            <a:rect b="b" l="l" r="r" t="t"/>
            <a:pathLst>
              <a:path extrusionOk="0" h="120000" w="120000">
                <a:moveTo>
                  <a:pt x="119767" y="0"/>
                </a:moveTo>
                <a:lnTo>
                  <a:pt x="0" y="61237"/>
                </a:lnTo>
                <a:lnTo>
                  <a:pt x="0" y="119880"/>
                </a:lnTo>
                <a:lnTo>
                  <a:pt x="5165" y="119880"/>
                </a:lnTo>
                <a:lnTo>
                  <a:pt x="119767" y="58825"/>
                </a:lnTo>
                <a:lnTo>
                  <a:pt x="119767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2" name="Google Shape;572;p28"/>
          <p:cNvSpPr/>
          <p:nvPr/>
        </p:nvSpPr>
        <p:spPr>
          <a:xfrm>
            <a:off x="7561977" y="4631251"/>
            <a:ext cx="160655" cy="312420"/>
          </a:xfrm>
          <a:custGeom>
            <a:rect b="b" l="l" r="r" t="t"/>
            <a:pathLst>
              <a:path extrusionOk="0" h="120000" w="120000">
                <a:moveTo>
                  <a:pt x="5165" y="119880"/>
                </a:moveTo>
                <a:lnTo>
                  <a:pt x="119767" y="58825"/>
                </a:lnTo>
                <a:lnTo>
                  <a:pt x="119767" y="0"/>
                </a:lnTo>
                <a:lnTo>
                  <a:pt x="0" y="61237"/>
                </a:lnTo>
                <a:lnTo>
                  <a:pt x="0" y="11988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3" name="Google Shape;573;p28"/>
          <p:cNvSpPr/>
          <p:nvPr/>
        </p:nvSpPr>
        <p:spPr>
          <a:xfrm>
            <a:off x="7075288" y="4790682"/>
            <a:ext cx="487045" cy="153035"/>
          </a:xfrm>
          <a:custGeom>
            <a:rect b="b" l="l" r="r" t="t"/>
            <a:pathLst>
              <a:path extrusionOk="0" h="120000" w="12000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4" name="Google Shape;574;p28"/>
          <p:cNvSpPr/>
          <p:nvPr/>
        </p:nvSpPr>
        <p:spPr>
          <a:xfrm>
            <a:off x="7075288" y="4790682"/>
            <a:ext cx="487045" cy="153035"/>
          </a:xfrm>
          <a:custGeom>
            <a:rect b="b" l="l" r="r" t="t"/>
            <a:pathLst>
              <a:path extrusionOk="0" h="120000" w="120000">
                <a:moveTo>
                  <a:pt x="119913" y="119720"/>
                </a:move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5" name="Google Shape;575;p28"/>
          <p:cNvSpPr/>
          <p:nvPr/>
        </p:nvSpPr>
        <p:spPr>
          <a:xfrm>
            <a:off x="7185283" y="4723800"/>
            <a:ext cx="109220" cy="45085"/>
          </a:xfrm>
          <a:custGeom>
            <a:rect b="b" l="l" r="r" t="t"/>
            <a:pathLst>
              <a:path extrusionOk="0" h="120000" w="120000">
                <a:moveTo>
                  <a:pt x="119745" y="0"/>
                </a:moveTo>
                <a:lnTo>
                  <a:pt x="53541" y="15365"/>
                </a:lnTo>
                <a:lnTo>
                  <a:pt x="69757" y="33893"/>
                </a:lnTo>
                <a:lnTo>
                  <a:pt x="0" y="107546"/>
                </a:lnTo>
                <a:lnTo>
                  <a:pt x="17548" y="119731"/>
                </a:lnTo>
                <a:lnTo>
                  <a:pt x="89748" y="42897"/>
                </a:lnTo>
                <a:lnTo>
                  <a:pt x="109562" y="42897"/>
                </a:lnTo>
                <a:lnTo>
                  <a:pt x="119745" y="0"/>
                </a:lnTo>
                <a:close/>
              </a:path>
              <a:path extrusionOk="0" h="120000" w="120000">
                <a:moveTo>
                  <a:pt x="109562" y="42897"/>
                </a:moveTo>
                <a:lnTo>
                  <a:pt x="89748" y="42897"/>
                </a:lnTo>
                <a:lnTo>
                  <a:pt x="107297" y="52439"/>
                </a:lnTo>
                <a:lnTo>
                  <a:pt x="109562" y="428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6" name="Google Shape;576;p28"/>
          <p:cNvSpPr/>
          <p:nvPr/>
        </p:nvSpPr>
        <p:spPr>
          <a:xfrm>
            <a:off x="7438236" y="4721611"/>
            <a:ext cx="83185" cy="43815"/>
          </a:xfrm>
          <a:custGeom>
            <a:rect b="b" l="l" r="r" t="t"/>
            <a:pathLst>
              <a:path extrusionOk="0" h="120000" w="120000">
                <a:moveTo>
                  <a:pt x="62417" y="53413"/>
                </a:moveTo>
                <a:lnTo>
                  <a:pt x="27999" y="53413"/>
                </a:lnTo>
                <a:lnTo>
                  <a:pt x="96549" y="119934"/>
                </a:lnTo>
                <a:lnTo>
                  <a:pt x="119591" y="106845"/>
                </a:lnTo>
                <a:lnTo>
                  <a:pt x="62417" y="53413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66" y="59958"/>
                </a:lnTo>
                <a:lnTo>
                  <a:pt x="27999" y="53413"/>
                </a:lnTo>
                <a:lnTo>
                  <a:pt x="62417" y="53413"/>
                </a:lnTo>
                <a:lnTo>
                  <a:pt x="52500" y="44142"/>
                </a:lnTo>
                <a:lnTo>
                  <a:pt x="75246" y="250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7" name="Google Shape;577;p28"/>
          <p:cNvSpPr/>
          <p:nvPr/>
        </p:nvSpPr>
        <p:spPr>
          <a:xfrm>
            <a:off x="7354316" y="4644567"/>
            <a:ext cx="140970" cy="60960"/>
          </a:xfrm>
          <a:custGeom>
            <a:rect b="b" l="l" r="r" t="t"/>
            <a:pathLst>
              <a:path extrusionOk="0" h="120000" w="120000">
                <a:moveTo>
                  <a:pt x="88818" y="0"/>
                </a:moveTo>
                <a:lnTo>
                  <a:pt x="16529" y="42714"/>
                </a:lnTo>
                <a:lnTo>
                  <a:pt x="38730" y="47417"/>
                </a:lnTo>
                <a:lnTo>
                  <a:pt x="41482" y="47417"/>
                </a:lnTo>
                <a:lnTo>
                  <a:pt x="0" y="119917"/>
                </a:lnTo>
                <a:lnTo>
                  <a:pt x="53186" y="119917"/>
                </a:lnTo>
                <a:lnTo>
                  <a:pt x="91744" y="54078"/>
                </a:lnTo>
                <a:lnTo>
                  <a:pt x="117317" y="54078"/>
                </a:lnTo>
                <a:lnTo>
                  <a:pt x="88818" y="0"/>
                </a:lnTo>
                <a:close/>
              </a:path>
              <a:path extrusionOk="0" h="120000" w="120000">
                <a:moveTo>
                  <a:pt x="117317" y="54078"/>
                </a:moveTo>
                <a:lnTo>
                  <a:pt x="96562" y="54078"/>
                </a:lnTo>
                <a:lnTo>
                  <a:pt x="119796" y="58781"/>
                </a:lnTo>
                <a:lnTo>
                  <a:pt x="117317" y="540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8" name="Google Shape;578;p28"/>
          <p:cNvSpPr/>
          <p:nvPr/>
        </p:nvSpPr>
        <p:spPr>
          <a:xfrm>
            <a:off x="7321363" y="4718227"/>
            <a:ext cx="58419" cy="56515"/>
          </a:xfrm>
          <a:custGeom>
            <a:rect b="b" l="l" r="r" t="t"/>
            <a:pathLst>
              <a:path extrusionOk="0" h="120000" w="120000">
                <a:moveTo>
                  <a:pt x="83903" y="63388"/>
                </a:moveTo>
                <a:lnTo>
                  <a:pt x="49002" y="63388"/>
                </a:lnTo>
                <a:lnTo>
                  <a:pt x="0" y="119609"/>
                </a:lnTo>
                <a:lnTo>
                  <a:pt x="35299" y="119609"/>
                </a:lnTo>
                <a:lnTo>
                  <a:pt x="83903" y="63388"/>
                </a:lnTo>
                <a:close/>
              </a:path>
              <a:path extrusionOk="0" h="120000" w="120000">
                <a:moveTo>
                  <a:pt x="112145" y="0"/>
                </a:moveTo>
                <a:lnTo>
                  <a:pt x="14119" y="63388"/>
                </a:lnTo>
                <a:lnTo>
                  <a:pt x="119205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9" name="Google Shape;579;p28"/>
          <p:cNvSpPr/>
          <p:nvPr/>
        </p:nvSpPr>
        <p:spPr>
          <a:xfrm>
            <a:off x="7135341" y="4842437"/>
            <a:ext cx="355600" cy="62230"/>
          </a:xfrm>
          <a:custGeom>
            <a:rect b="b" l="l" r="r" t="t"/>
            <a:pathLst>
              <a:path extrusionOk="0" h="120000" w="120000">
                <a:moveTo>
                  <a:pt x="119816" y="59881"/>
                </a:moveTo>
                <a:lnTo>
                  <a:pt x="118315" y="79841"/>
                </a:lnTo>
                <a:lnTo>
                  <a:pt x="116405" y="95197"/>
                </a:lnTo>
                <a:lnTo>
                  <a:pt x="115245" y="104023"/>
                </a:lnTo>
                <a:lnTo>
                  <a:pt x="113744" y="110934"/>
                </a:lnTo>
                <a:lnTo>
                  <a:pt x="112584" y="115155"/>
                </a:lnTo>
                <a:lnTo>
                  <a:pt x="111015" y="119762"/>
                </a:lnTo>
                <a:lnTo>
                  <a:pt x="109105" y="119762"/>
                </a:lnTo>
                <a:lnTo>
                  <a:pt x="99960" y="59881"/>
                </a:lnTo>
                <a:lnTo>
                  <a:pt x="90340" y="0"/>
                </a:lnTo>
                <a:lnTo>
                  <a:pt x="88839" y="0"/>
                </a:lnTo>
                <a:lnTo>
                  <a:pt x="80038" y="59881"/>
                </a:lnTo>
                <a:lnTo>
                  <a:pt x="78127" y="77537"/>
                </a:lnTo>
                <a:lnTo>
                  <a:pt x="76558" y="95197"/>
                </a:lnTo>
                <a:lnTo>
                  <a:pt x="75464" y="102104"/>
                </a:lnTo>
                <a:lnTo>
                  <a:pt x="73895" y="110934"/>
                </a:lnTo>
                <a:lnTo>
                  <a:pt x="72394" y="115155"/>
                </a:lnTo>
                <a:lnTo>
                  <a:pt x="70824" y="119762"/>
                </a:lnTo>
                <a:lnTo>
                  <a:pt x="69324" y="119762"/>
                </a:lnTo>
                <a:lnTo>
                  <a:pt x="67754" y="115155"/>
                </a:lnTo>
                <a:lnTo>
                  <a:pt x="65844" y="108630"/>
                </a:lnTo>
                <a:lnTo>
                  <a:pt x="63934" y="97499"/>
                </a:lnTo>
                <a:lnTo>
                  <a:pt x="62024" y="82144"/>
                </a:lnTo>
                <a:lnTo>
                  <a:pt x="59772" y="59881"/>
                </a:lnTo>
                <a:lnTo>
                  <a:pt x="50559" y="0"/>
                </a:lnTo>
                <a:lnTo>
                  <a:pt x="48992" y="0"/>
                </a:lnTo>
                <a:lnTo>
                  <a:pt x="47079" y="4221"/>
                </a:lnTo>
                <a:lnTo>
                  <a:pt x="45988" y="8828"/>
                </a:lnTo>
                <a:lnTo>
                  <a:pt x="44418" y="15353"/>
                </a:lnTo>
                <a:lnTo>
                  <a:pt x="43259" y="24183"/>
                </a:lnTo>
                <a:lnTo>
                  <a:pt x="41758" y="39924"/>
                </a:lnTo>
                <a:lnTo>
                  <a:pt x="39848" y="59881"/>
                </a:lnTo>
                <a:lnTo>
                  <a:pt x="38278" y="79841"/>
                </a:lnTo>
                <a:lnTo>
                  <a:pt x="36368" y="95197"/>
                </a:lnTo>
                <a:lnTo>
                  <a:pt x="35208" y="104023"/>
                </a:lnTo>
                <a:lnTo>
                  <a:pt x="34116" y="110934"/>
                </a:lnTo>
                <a:lnTo>
                  <a:pt x="32547" y="115155"/>
                </a:lnTo>
                <a:lnTo>
                  <a:pt x="31046" y="119762"/>
                </a:lnTo>
                <a:lnTo>
                  <a:pt x="29477" y="119762"/>
                </a:lnTo>
                <a:lnTo>
                  <a:pt x="27976" y="117460"/>
                </a:lnTo>
                <a:lnTo>
                  <a:pt x="26063" y="110934"/>
                </a:lnTo>
                <a:lnTo>
                  <a:pt x="24153" y="97499"/>
                </a:lnTo>
                <a:lnTo>
                  <a:pt x="22242" y="82144"/>
                </a:lnTo>
                <a:lnTo>
                  <a:pt x="19923" y="59881"/>
                </a:lnTo>
                <a:lnTo>
                  <a:pt x="10712" y="0"/>
                </a:lnTo>
                <a:lnTo>
                  <a:pt x="8802" y="0"/>
                </a:lnTo>
                <a:lnTo>
                  <a:pt x="1910" y="39924"/>
                </a:lnTo>
                <a:lnTo>
                  <a:pt x="0" y="5988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0" name="Google Shape;580;p28"/>
          <p:cNvSpPr/>
          <p:nvPr/>
        </p:nvSpPr>
        <p:spPr>
          <a:xfrm>
            <a:off x="7135341" y="4842437"/>
            <a:ext cx="355600" cy="62230"/>
          </a:xfrm>
          <a:custGeom>
            <a:rect b="b" l="l" r="r" t="t"/>
            <a:pathLst>
              <a:path extrusionOk="0" h="120000" w="120000">
                <a:moveTo>
                  <a:pt x="0" y="59881"/>
                </a:moveTo>
                <a:lnTo>
                  <a:pt x="1910" y="79841"/>
                </a:lnTo>
                <a:lnTo>
                  <a:pt x="3479" y="95197"/>
                </a:lnTo>
                <a:lnTo>
                  <a:pt x="4639" y="104023"/>
                </a:lnTo>
                <a:lnTo>
                  <a:pt x="6141" y="110934"/>
                </a:lnTo>
                <a:lnTo>
                  <a:pt x="7301" y="115155"/>
                </a:lnTo>
                <a:lnTo>
                  <a:pt x="9211" y="119762"/>
                </a:lnTo>
                <a:lnTo>
                  <a:pt x="10712" y="119762"/>
                </a:lnTo>
                <a:lnTo>
                  <a:pt x="20332" y="59881"/>
                </a:lnTo>
                <a:lnTo>
                  <a:pt x="29477" y="0"/>
                </a:lnTo>
                <a:lnTo>
                  <a:pt x="31046" y="0"/>
                </a:lnTo>
                <a:lnTo>
                  <a:pt x="38278" y="39924"/>
                </a:lnTo>
                <a:lnTo>
                  <a:pt x="40188" y="59881"/>
                </a:lnTo>
                <a:lnTo>
                  <a:pt x="41758" y="77537"/>
                </a:lnTo>
                <a:lnTo>
                  <a:pt x="43668" y="95197"/>
                </a:lnTo>
                <a:lnTo>
                  <a:pt x="44828" y="102104"/>
                </a:lnTo>
                <a:lnTo>
                  <a:pt x="45988" y="110934"/>
                </a:lnTo>
                <a:lnTo>
                  <a:pt x="47489" y="115155"/>
                </a:lnTo>
                <a:lnTo>
                  <a:pt x="48992" y="119762"/>
                </a:lnTo>
                <a:lnTo>
                  <a:pt x="50559" y="119762"/>
                </a:lnTo>
                <a:lnTo>
                  <a:pt x="60113" y="59881"/>
                </a:lnTo>
                <a:lnTo>
                  <a:pt x="69324" y="0"/>
                </a:lnTo>
                <a:lnTo>
                  <a:pt x="71234" y="0"/>
                </a:lnTo>
                <a:lnTo>
                  <a:pt x="80038" y="59881"/>
                </a:lnTo>
                <a:lnTo>
                  <a:pt x="87338" y="115155"/>
                </a:lnTo>
                <a:lnTo>
                  <a:pt x="88839" y="119762"/>
                </a:lnTo>
                <a:lnTo>
                  <a:pt x="90340" y="119762"/>
                </a:lnTo>
                <a:lnTo>
                  <a:pt x="92250" y="117460"/>
                </a:lnTo>
                <a:lnTo>
                  <a:pt x="93820" y="110934"/>
                </a:lnTo>
                <a:lnTo>
                  <a:pt x="95730" y="97499"/>
                </a:lnTo>
                <a:lnTo>
                  <a:pt x="98050" y="82144"/>
                </a:lnTo>
                <a:lnTo>
                  <a:pt x="99960" y="59881"/>
                </a:lnTo>
                <a:lnTo>
                  <a:pt x="101870" y="37620"/>
                </a:lnTo>
                <a:lnTo>
                  <a:pt x="103783" y="19962"/>
                </a:lnTo>
                <a:lnTo>
                  <a:pt x="105694" y="8828"/>
                </a:lnTo>
                <a:lnTo>
                  <a:pt x="107604" y="2302"/>
                </a:lnTo>
                <a:lnTo>
                  <a:pt x="109105" y="0"/>
                </a:lnTo>
                <a:lnTo>
                  <a:pt x="111015" y="0"/>
                </a:lnTo>
                <a:lnTo>
                  <a:pt x="118315" y="39924"/>
                </a:lnTo>
                <a:lnTo>
                  <a:pt x="119816" y="59881"/>
                </a:lnTo>
              </a:path>
            </a:pathLst>
          </a:custGeom>
          <a:noFill/>
          <a:ln cap="flat" cmpd="sng" w="12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1" name="Google Shape;581;p28"/>
          <p:cNvSpPr/>
          <p:nvPr/>
        </p:nvSpPr>
        <p:spPr>
          <a:xfrm>
            <a:off x="7134330" y="4842437"/>
            <a:ext cx="354330" cy="62230"/>
          </a:xfrm>
          <a:custGeom>
            <a:rect b="b" l="l" r="r" t="t"/>
            <a:pathLst>
              <a:path extrusionOk="0" h="120000" w="120000">
                <a:moveTo>
                  <a:pt x="119835" y="59881"/>
                </a:moveTo>
                <a:lnTo>
                  <a:pt x="118329" y="79841"/>
                </a:lnTo>
                <a:lnTo>
                  <a:pt x="116412" y="95197"/>
                </a:lnTo>
                <a:lnTo>
                  <a:pt x="115248" y="104023"/>
                </a:lnTo>
                <a:lnTo>
                  <a:pt x="114084" y="110934"/>
                </a:lnTo>
                <a:lnTo>
                  <a:pt x="112578" y="115155"/>
                </a:lnTo>
                <a:lnTo>
                  <a:pt x="111002" y="119762"/>
                </a:lnTo>
                <a:lnTo>
                  <a:pt x="109496" y="119762"/>
                </a:lnTo>
                <a:lnTo>
                  <a:pt x="107579" y="117460"/>
                </a:lnTo>
                <a:lnTo>
                  <a:pt x="106004" y="110934"/>
                </a:lnTo>
                <a:lnTo>
                  <a:pt x="104087" y="97499"/>
                </a:lnTo>
                <a:lnTo>
                  <a:pt x="101825" y="82144"/>
                </a:lnTo>
                <a:lnTo>
                  <a:pt x="99842" y="59881"/>
                </a:lnTo>
                <a:lnTo>
                  <a:pt x="97922" y="37620"/>
                </a:lnTo>
                <a:lnTo>
                  <a:pt x="96005" y="19962"/>
                </a:lnTo>
                <a:lnTo>
                  <a:pt x="94087" y="8828"/>
                </a:lnTo>
                <a:lnTo>
                  <a:pt x="92170" y="2302"/>
                </a:lnTo>
                <a:lnTo>
                  <a:pt x="90664" y="0"/>
                </a:lnTo>
                <a:lnTo>
                  <a:pt x="88747" y="0"/>
                </a:lnTo>
                <a:lnTo>
                  <a:pt x="79914" y="59881"/>
                </a:lnTo>
                <a:lnTo>
                  <a:pt x="78339" y="77537"/>
                </a:lnTo>
                <a:lnTo>
                  <a:pt x="76422" y="95197"/>
                </a:lnTo>
                <a:lnTo>
                  <a:pt x="75258" y="102104"/>
                </a:lnTo>
                <a:lnTo>
                  <a:pt x="74160" y="110934"/>
                </a:lnTo>
                <a:lnTo>
                  <a:pt x="72585" y="115155"/>
                </a:lnTo>
                <a:lnTo>
                  <a:pt x="71079" y="119762"/>
                </a:lnTo>
                <a:lnTo>
                  <a:pt x="69504" y="119762"/>
                </a:lnTo>
                <a:lnTo>
                  <a:pt x="59918" y="59881"/>
                </a:lnTo>
                <a:lnTo>
                  <a:pt x="50329" y="0"/>
                </a:lnTo>
                <a:lnTo>
                  <a:pt x="48755" y="0"/>
                </a:lnTo>
                <a:lnTo>
                  <a:pt x="39922" y="59881"/>
                </a:lnTo>
                <a:lnTo>
                  <a:pt x="32664" y="115155"/>
                </a:lnTo>
                <a:lnTo>
                  <a:pt x="31089" y="119762"/>
                </a:lnTo>
                <a:lnTo>
                  <a:pt x="29583" y="119762"/>
                </a:lnTo>
                <a:lnTo>
                  <a:pt x="27666" y="117460"/>
                </a:lnTo>
                <a:lnTo>
                  <a:pt x="25746" y="110934"/>
                </a:lnTo>
                <a:lnTo>
                  <a:pt x="23829" y="97499"/>
                </a:lnTo>
                <a:lnTo>
                  <a:pt x="21843" y="82144"/>
                </a:lnTo>
                <a:lnTo>
                  <a:pt x="19925" y="59881"/>
                </a:lnTo>
                <a:lnTo>
                  <a:pt x="10340" y="0"/>
                </a:lnTo>
                <a:lnTo>
                  <a:pt x="8834" y="0"/>
                </a:lnTo>
                <a:lnTo>
                  <a:pt x="1506" y="39924"/>
                </a:lnTo>
                <a:lnTo>
                  <a:pt x="0" y="5988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2" name="Google Shape;582;p28"/>
          <p:cNvSpPr/>
          <p:nvPr/>
        </p:nvSpPr>
        <p:spPr>
          <a:xfrm>
            <a:off x="7134330" y="4842437"/>
            <a:ext cx="354330" cy="62230"/>
          </a:xfrm>
          <a:custGeom>
            <a:rect b="b" l="l" r="r" t="t"/>
            <a:pathLst>
              <a:path extrusionOk="0" h="120000" w="120000">
                <a:moveTo>
                  <a:pt x="0" y="59881"/>
                </a:moveTo>
                <a:lnTo>
                  <a:pt x="1506" y="79841"/>
                </a:lnTo>
                <a:lnTo>
                  <a:pt x="3423" y="95197"/>
                </a:lnTo>
                <a:lnTo>
                  <a:pt x="4587" y="104023"/>
                </a:lnTo>
                <a:lnTo>
                  <a:pt x="5752" y="110934"/>
                </a:lnTo>
                <a:lnTo>
                  <a:pt x="7259" y="115155"/>
                </a:lnTo>
                <a:lnTo>
                  <a:pt x="8834" y="119762"/>
                </a:lnTo>
                <a:lnTo>
                  <a:pt x="10340" y="119762"/>
                </a:lnTo>
                <a:lnTo>
                  <a:pt x="12257" y="117460"/>
                </a:lnTo>
                <a:lnTo>
                  <a:pt x="14174" y="110934"/>
                </a:lnTo>
                <a:lnTo>
                  <a:pt x="16091" y="97499"/>
                </a:lnTo>
                <a:lnTo>
                  <a:pt x="18008" y="82144"/>
                </a:lnTo>
                <a:lnTo>
                  <a:pt x="19925" y="59881"/>
                </a:lnTo>
                <a:lnTo>
                  <a:pt x="29583" y="0"/>
                </a:lnTo>
                <a:lnTo>
                  <a:pt x="31089" y="0"/>
                </a:lnTo>
                <a:lnTo>
                  <a:pt x="39922" y="59881"/>
                </a:lnTo>
                <a:lnTo>
                  <a:pt x="48755" y="119762"/>
                </a:lnTo>
                <a:lnTo>
                  <a:pt x="50674" y="119762"/>
                </a:lnTo>
                <a:lnTo>
                  <a:pt x="59918" y="59881"/>
                </a:lnTo>
                <a:lnTo>
                  <a:pt x="69504" y="0"/>
                </a:lnTo>
                <a:lnTo>
                  <a:pt x="71079" y="0"/>
                </a:lnTo>
                <a:lnTo>
                  <a:pt x="79914" y="59881"/>
                </a:lnTo>
                <a:lnTo>
                  <a:pt x="88747" y="119762"/>
                </a:lnTo>
                <a:lnTo>
                  <a:pt x="90664" y="119762"/>
                </a:lnTo>
                <a:lnTo>
                  <a:pt x="99842" y="59881"/>
                </a:lnTo>
                <a:lnTo>
                  <a:pt x="109496" y="0"/>
                </a:lnTo>
                <a:lnTo>
                  <a:pt x="111002" y="0"/>
                </a:lnTo>
                <a:lnTo>
                  <a:pt x="118329" y="39924"/>
                </a:lnTo>
                <a:lnTo>
                  <a:pt x="119835" y="59881"/>
                </a:lnTo>
              </a:path>
            </a:pathLst>
          </a:custGeom>
          <a:noFill/>
          <a:ln cap="flat" cmpd="sng" w="121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3" name="Google Shape;583;p28"/>
          <p:cNvSpPr/>
          <p:nvPr/>
        </p:nvSpPr>
        <p:spPr>
          <a:xfrm>
            <a:off x="7183059" y="4721611"/>
            <a:ext cx="109220" cy="45085"/>
          </a:xfrm>
          <a:custGeom>
            <a:rect b="b" l="l" r="r" t="t"/>
            <a:pathLst>
              <a:path extrusionOk="0" h="120000" w="120000">
                <a:moveTo>
                  <a:pt x="119747" y="0"/>
                </a:moveTo>
                <a:lnTo>
                  <a:pt x="53541" y="15344"/>
                </a:lnTo>
                <a:lnTo>
                  <a:pt x="69757" y="33358"/>
                </a:lnTo>
                <a:lnTo>
                  <a:pt x="0" y="107011"/>
                </a:lnTo>
                <a:lnTo>
                  <a:pt x="17325" y="119201"/>
                </a:lnTo>
                <a:lnTo>
                  <a:pt x="89749" y="42897"/>
                </a:lnTo>
                <a:lnTo>
                  <a:pt x="109281" y="42897"/>
                </a:lnTo>
                <a:lnTo>
                  <a:pt x="119747" y="0"/>
                </a:lnTo>
                <a:close/>
              </a:path>
              <a:path extrusionOk="0" h="120000" w="120000">
                <a:moveTo>
                  <a:pt x="109281" y="42897"/>
                </a:moveTo>
                <a:lnTo>
                  <a:pt x="89749" y="42897"/>
                </a:lnTo>
                <a:lnTo>
                  <a:pt x="107082" y="51907"/>
                </a:lnTo>
                <a:lnTo>
                  <a:pt x="109281" y="42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4" name="Google Shape;584;p28"/>
          <p:cNvSpPr/>
          <p:nvPr/>
        </p:nvSpPr>
        <p:spPr>
          <a:xfrm>
            <a:off x="7436013" y="4719222"/>
            <a:ext cx="83185" cy="43815"/>
          </a:xfrm>
          <a:custGeom>
            <a:rect b="b" l="l" r="r" t="t"/>
            <a:pathLst>
              <a:path extrusionOk="0" h="120000" w="120000">
                <a:moveTo>
                  <a:pt x="62909" y="53958"/>
                </a:moveTo>
                <a:lnTo>
                  <a:pt x="27999" y="53958"/>
                </a:lnTo>
                <a:lnTo>
                  <a:pt x="96537" y="119931"/>
                </a:lnTo>
                <a:lnTo>
                  <a:pt x="119590" y="107393"/>
                </a:lnTo>
                <a:lnTo>
                  <a:pt x="62909" y="53958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65" y="59953"/>
                </a:lnTo>
                <a:lnTo>
                  <a:pt x="27999" y="53958"/>
                </a:lnTo>
                <a:lnTo>
                  <a:pt x="62909" y="53958"/>
                </a:lnTo>
                <a:lnTo>
                  <a:pt x="52497" y="44142"/>
                </a:lnTo>
                <a:lnTo>
                  <a:pt x="75246" y="25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5" name="Google Shape;585;p28"/>
          <p:cNvSpPr/>
          <p:nvPr/>
        </p:nvSpPr>
        <p:spPr>
          <a:xfrm>
            <a:off x="7352094" y="4642186"/>
            <a:ext cx="140970" cy="60960"/>
          </a:xfrm>
          <a:custGeom>
            <a:rect b="b" l="l" r="r" t="t"/>
            <a:pathLst>
              <a:path extrusionOk="0" h="120000" w="120000">
                <a:moveTo>
                  <a:pt x="88817" y="0"/>
                </a:moveTo>
                <a:lnTo>
                  <a:pt x="16354" y="43090"/>
                </a:lnTo>
                <a:lnTo>
                  <a:pt x="38556" y="47401"/>
                </a:lnTo>
                <a:lnTo>
                  <a:pt x="41482" y="47401"/>
                </a:lnTo>
                <a:lnTo>
                  <a:pt x="0" y="119901"/>
                </a:lnTo>
                <a:lnTo>
                  <a:pt x="53185" y="119901"/>
                </a:lnTo>
                <a:lnTo>
                  <a:pt x="91743" y="54456"/>
                </a:lnTo>
                <a:lnTo>
                  <a:pt x="117524" y="54456"/>
                </a:lnTo>
                <a:lnTo>
                  <a:pt x="88817" y="0"/>
                </a:lnTo>
                <a:close/>
              </a:path>
              <a:path extrusionOk="0" h="120000" w="120000">
                <a:moveTo>
                  <a:pt x="117524" y="54456"/>
                </a:moveTo>
                <a:lnTo>
                  <a:pt x="96561" y="54456"/>
                </a:lnTo>
                <a:lnTo>
                  <a:pt x="119796" y="58765"/>
                </a:lnTo>
                <a:lnTo>
                  <a:pt x="117524" y="54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6" name="Google Shape;586;p28"/>
          <p:cNvSpPr/>
          <p:nvPr/>
        </p:nvSpPr>
        <p:spPr>
          <a:xfrm>
            <a:off x="7319139" y="4715837"/>
            <a:ext cx="58419" cy="56515"/>
          </a:xfrm>
          <a:custGeom>
            <a:rect b="b" l="l" r="r" t="t"/>
            <a:pathLst>
              <a:path extrusionOk="0" h="120000" w="120000">
                <a:moveTo>
                  <a:pt x="83905" y="63388"/>
                </a:moveTo>
                <a:lnTo>
                  <a:pt x="49002" y="63388"/>
                </a:lnTo>
                <a:lnTo>
                  <a:pt x="0" y="119613"/>
                </a:lnTo>
                <a:lnTo>
                  <a:pt x="34882" y="119613"/>
                </a:lnTo>
                <a:lnTo>
                  <a:pt x="83905" y="63388"/>
                </a:lnTo>
                <a:close/>
              </a:path>
              <a:path extrusionOk="0" h="120000" w="120000">
                <a:moveTo>
                  <a:pt x="112145" y="0"/>
                </a:moveTo>
                <a:lnTo>
                  <a:pt x="14117" y="63388"/>
                </a:lnTo>
                <a:lnTo>
                  <a:pt x="118786" y="63388"/>
                </a:lnTo>
                <a:lnTo>
                  <a:pt x="112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7" name="Google Shape;587;p28"/>
          <p:cNvSpPr/>
          <p:nvPr/>
        </p:nvSpPr>
        <p:spPr>
          <a:xfrm>
            <a:off x="8300170" y="4770324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8" name="Google Shape;588;p28"/>
          <p:cNvSpPr/>
          <p:nvPr/>
        </p:nvSpPr>
        <p:spPr>
          <a:xfrm>
            <a:off x="8686683" y="4604472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9" name="Google Shape;589;p28"/>
          <p:cNvSpPr/>
          <p:nvPr/>
        </p:nvSpPr>
        <p:spPr>
          <a:xfrm>
            <a:off x="9274896" y="4895735"/>
            <a:ext cx="393700" cy="3079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0" name="Google Shape;590;p28"/>
          <p:cNvSpPr/>
          <p:nvPr/>
        </p:nvSpPr>
        <p:spPr>
          <a:xfrm>
            <a:off x="7972435" y="4975979"/>
            <a:ext cx="561945" cy="31446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1" name="Google Shape;591;p28"/>
          <p:cNvSpPr/>
          <p:nvPr/>
        </p:nvSpPr>
        <p:spPr>
          <a:xfrm>
            <a:off x="9221462" y="4983364"/>
            <a:ext cx="36830" cy="126364"/>
          </a:xfrm>
          <a:custGeom>
            <a:rect b="b" l="l" r="r" t="t"/>
            <a:pathLst>
              <a:path extrusionOk="0" h="120000" w="120000">
                <a:moveTo>
                  <a:pt x="0" y="53120"/>
                </a:moveTo>
                <a:lnTo>
                  <a:pt x="7510" y="90344"/>
                </a:lnTo>
                <a:lnTo>
                  <a:pt x="54192" y="119637"/>
                </a:lnTo>
                <a:lnTo>
                  <a:pt x="72647" y="116681"/>
                </a:lnTo>
                <a:lnTo>
                  <a:pt x="89658" y="108530"/>
                </a:lnTo>
                <a:lnTo>
                  <a:pt x="103913" y="96257"/>
                </a:lnTo>
                <a:lnTo>
                  <a:pt x="114082" y="80935"/>
                </a:lnTo>
                <a:lnTo>
                  <a:pt x="118853" y="63641"/>
                </a:lnTo>
                <a:lnTo>
                  <a:pt x="116852" y="45104"/>
                </a:lnTo>
                <a:lnTo>
                  <a:pt x="110655" y="28747"/>
                </a:lnTo>
                <a:lnTo>
                  <a:pt x="100261" y="15293"/>
                </a:lnTo>
                <a:lnTo>
                  <a:pt x="85680" y="5469"/>
                </a:lnTo>
                <a:lnTo>
                  <a:pt x="66915" y="0"/>
                </a:lnTo>
                <a:lnTo>
                  <a:pt x="39907" y="2167"/>
                </a:lnTo>
                <a:lnTo>
                  <a:pt x="21055" y="9229"/>
                </a:lnTo>
                <a:lnTo>
                  <a:pt x="9012" y="20521"/>
                </a:lnTo>
                <a:lnTo>
                  <a:pt x="2443" y="35373"/>
                </a:lnTo>
                <a:lnTo>
                  <a:pt x="0" y="5312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2" name="Google Shape;592;p28"/>
          <p:cNvSpPr/>
          <p:nvPr/>
        </p:nvSpPr>
        <p:spPr>
          <a:xfrm>
            <a:off x="9221462" y="4983364"/>
            <a:ext cx="36830" cy="126364"/>
          </a:xfrm>
          <a:custGeom>
            <a:rect b="b" l="l" r="r" t="t"/>
            <a:pathLst>
              <a:path extrusionOk="0" h="120000" w="120000">
                <a:moveTo>
                  <a:pt x="72647" y="116681"/>
                </a:moveTo>
                <a:lnTo>
                  <a:pt x="89658" y="108530"/>
                </a:lnTo>
                <a:lnTo>
                  <a:pt x="103913" y="96257"/>
                </a:lnTo>
                <a:lnTo>
                  <a:pt x="114082" y="80935"/>
                </a:lnTo>
                <a:lnTo>
                  <a:pt x="118853" y="63641"/>
                </a:lnTo>
                <a:lnTo>
                  <a:pt x="116852" y="45104"/>
                </a:lnTo>
                <a:lnTo>
                  <a:pt x="110655" y="28747"/>
                </a:lnTo>
                <a:lnTo>
                  <a:pt x="100261" y="15293"/>
                </a:lnTo>
                <a:lnTo>
                  <a:pt x="85680" y="5469"/>
                </a:lnTo>
                <a:lnTo>
                  <a:pt x="66915" y="0"/>
                </a:lnTo>
                <a:lnTo>
                  <a:pt x="39907" y="2167"/>
                </a:lnTo>
              </a:path>
              <a:path extrusionOk="0" h="120000" w="120000">
                <a:moveTo>
                  <a:pt x="54192" y="119637"/>
                </a:moveTo>
                <a:lnTo>
                  <a:pt x="72647" y="11668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3" name="Google Shape;593;p28"/>
          <p:cNvSpPr/>
          <p:nvPr/>
        </p:nvSpPr>
        <p:spPr>
          <a:xfrm>
            <a:off x="9168343" y="4982424"/>
            <a:ext cx="69850" cy="127000"/>
          </a:xfrm>
          <a:custGeom>
            <a:rect b="b" l="l" r="r" t="t"/>
            <a:pathLst>
              <a:path extrusionOk="0" h="120000" w="120000">
                <a:moveTo>
                  <a:pt x="119831" y="119926"/>
                </a:moveTo>
                <a:lnTo>
                  <a:pt x="119831" y="0"/>
                </a:lnTo>
                <a:lnTo>
                  <a:pt x="0" y="0"/>
                </a:lnTo>
                <a:lnTo>
                  <a:pt x="0" y="119926"/>
                </a:lnTo>
                <a:lnTo>
                  <a:pt x="119831" y="119926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4" name="Google Shape;594;p28"/>
          <p:cNvSpPr/>
          <p:nvPr/>
        </p:nvSpPr>
        <p:spPr>
          <a:xfrm>
            <a:off x="9188247" y="5109347"/>
            <a:ext cx="50165" cy="0"/>
          </a:xfrm>
          <a:custGeom>
            <a:rect b="b" l="l" r="r" t="t"/>
            <a:pathLst>
              <a:path extrusionOk="0" h="120000" w="120000">
                <a:moveTo>
                  <a:pt x="11923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5" name="Google Shape;595;p28"/>
          <p:cNvSpPr/>
          <p:nvPr/>
        </p:nvSpPr>
        <p:spPr>
          <a:xfrm>
            <a:off x="9185016" y="4982425"/>
            <a:ext cx="53340" cy="0"/>
          </a:xfrm>
          <a:custGeom>
            <a:rect b="b" l="l" r="r" t="t"/>
            <a:pathLst>
              <a:path extrusionOk="0" h="120000" w="120000">
                <a:moveTo>
                  <a:pt x="11941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6" name="Google Shape;596;p28"/>
          <p:cNvSpPr/>
          <p:nvPr/>
        </p:nvSpPr>
        <p:spPr>
          <a:xfrm>
            <a:off x="9141800" y="4949035"/>
            <a:ext cx="63500" cy="194310"/>
          </a:xfrm>
          <a:custGeom>
            <a:rect b="b" l="l" r="r" t="t"/>
            <a:pathLst>
              <a:path extrusionOk="0" h="120000" w="120000">
                <a:moveTo>
                  <a:pt x="0" y="59524"/>
                </a:moveTo>
                <a:lnTo>
                  <a:pt x="4386" y="83774"/>
                </a:lnTo>
                <a:lnTo>
                  <a:pt x="24657" y="109878"/>
                </a:lnTo>
                <a:lnTo>
                  <a:pt x="56056" y="119664"/>
                </a:lnTo>
                <a:lnTo>
                  <a:pt x="109065" y="93671"/>
                </a:lnTo>
                <a:lnTo>
                  <a:pt x="119274" y="60671"/>
                </a:lnTo>
                <a:lnTo>
                  <a:pt x="118412" y="48590"/>
                </a:lnTo>
                <a:lnTo>
                  <a:pt x="104934" y="18317"/>
                </a:lnTo>
                <a:lnTo>
                  <a:pt x="59040" y="0"/>
                </a:lnTo>
                <a:lnTo>
                  <a:pt x="44942" y="1112"/>
                </a:lnTo>
                <a:lnTo>
                  <a:pt x="8103" y="25304"/>
                </a:lnTo>
                <a:lnTo>
                  <a:pt x="0" y="5952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7" name="Google Shape;597;p28"/>
          <p:cNvSpPr/>
          <p:nvPr/>
        </p:nvSpPr>
        <p:spPr>
          <a:xfrm>
            <a:off x="9141800" y="4949035"/>
            <a:ext cx="63500" cy="194310"/>
          </a:xfrm>
          <a:custGeom>
            <a:rect b="b" l="l" r="r" t="t"/>
            <a:pathLst>
              <a:path extrusionOk="0" h="120000" w="120000">
                <a:moveTo>
                  <a:pt x="56275" y="119664"/>
                </a:moveTo>
                <a:lnTo>
                  <a:pt x="109065" y="93671"/>
                </a:lnTo>
                <a:lnTo>
                  <a:pt x="119274" y="60671"/>
                </a:lnTo>
                <a:lnTo>
                  <a:pt x="118412" y="48590"/>
                </a:lnTo>
                <a:lnTo>
                  <a:pt x="104934" y="18317"/>
                </a:lnTo>
                <a:lnTo>
                  <a:pt x="59040" y="0"/>
                </a:lnTo>
                <a:lnTo>
                  <a:pt x="44942" y="111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8" name="Google Shape;598;p28"/>
          <p:cNvSpPr/>
          <p:nvPr/>
        </p:nvSpPr>
        <p:spPr>
          <a:xfrm>
            <a:off x="9101827" y="4948970"/>
            <a:ext cx="69850" cy="194310"/>
          </a:xfrm>
          <a:custGeom>
            <a:rect b="b" l="l" r="r" t="t"/>
            <a:pathLst>
              <a:path extrusionOk="0" h="120000" w="120000">
                <a:moveTo>
                  <a:pt x="119828" y="119704"/>
                </a:moveTo>
                <a:lnTo>
                  <a:pt x="119828" y="0"/>
                </a:lnTo>
                <a:lnTo>
                  <a:pt x="0" y="0"/>
                </a:lnTo>
                <a:lnTo>
                  <a:pt x="0" y="119704"/>
                </a:lnTo>
                <a:lnTo>
                  <a:pt x="119828" y="11970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9" name="Google Shape;599;p28"/>
          <p:cNvSpPr/>
          <p:nvPr/>
        </p:nvSpPr>
        <p:spPr>
          <a:xfrm>
            <a:off x="9135171" y="5142803"/>
            <a:ext cx="36830" cy="0"/>
          </a:xfrm>
          <a:custGeom>
            <a:rect b="b" l="l" r="r" t="t"/>
            <a:pathLst>
              <a:path extrusionOk="0" h="120000" w="120000">
                <a:moveTo>
                  <a:pt x="11862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0" name="Google Shape;600;p28"/>
          <p:cNvSpPr/>
          <p:nvPr/>
        </p:nvSpPr>
        <p:spPr>
          <a:xfrm>
            <a:off x="9135171" y="4948977"/>
            <a:ext cx="36830" cy="0"/>
          </a:xfrm>
          <a:custGeom>
            <a:rect b="b" l="l" r="r" t="t"/>
            <a:pathLst>
              <a:path extrusionOk="0" h="120000" w="120000">
                <a:moveTo>
                  <a:pt x="11862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1" name="Google Shape;601;p28"/>
          <p:cNvSpPr/>
          <p:nvPr/>
        </p:nvSpPr>
        <p:spPr>
          <a:xfrm>
            <a:off x="8965720" y="4671700"/>
            <a:ext cx="193040" cy="755015"/>
          </a:xfrm>
          <a:custGeom>
            <a:rect b="b" l="l" r="r" t="t"/>
            <a:pathLst>
              <a:path extrusionOk="0" h="120000" w="120000">
                <a:moveTo>
                  <a:pt x="8247" y="0"/>
                </a:moveTo>
                <a:lnTo>
                  <a:pt x="2010" y="0"/>
                </a:lnTo>
                <a:lnTo>
                  <a:pt x="6134" y="59993"/>
                </a:lnTo>
                <a:lnTo>
                  <a:pt x="0" y="119990"/>
                </a:lnTo>
                <a:lnTo>
                  <a:pt x="6134" y="119990"/>
                </a:lnTo>
                <a:lnTo>
                  <a:pt x="15634" y="119789"/>
                </a:lnTo>
                <a:lnTo>
                  <a:pt x="42557" y="116910"/>
                </a:lnTo>
                <a:lnTo>
                  <a:pt x="66568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1" y="83255"/>
                </a:lnTo>
                <a:lnTo>
                  <a:pt x="116492" y="74340"/>
                </a:lnTo>
                <a:lnTo>
                  <a:pt x="119348" y="64884"/>
                </a:lnTo>
                <a:lnTo>
                  <a:pt x="119715" y="59993"/>
                </a:lnTo>
                <a:lnTo>
                  <a:pt x="119349" y="55102"/>
                </a:lnTo>
                <a:lnTo>
                  <a:pt x="116499" y="45646"/>
                </a:lnTo>
                <a:lnTo>
                  <a:pt x="111014" y="36732"/>
                </a:lnTo>
                <a:lnTo>
                  <a:pt x="103113" y="28487"/>
                </a:lnTo>
                <a:lnTo>
                  <a:pt x="93021" y="21038"/>
                </a:lnTo>
                <a:lnTo>
                  <a:pt x="80959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2" name="Google Shape;602;p28"/>
          <p:cNvSpPr/>
          <p:nvPr/>
        </p:nvSpPr>
        <p:spPr>
          <a:xfrm>
            <a:off x="8965720" y="4671701"/>
            <a:ext cx="193040" cy="755015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2010" y="119989"/>
                </a:lnTo>
                <a:lnTo>
                  <a:pt x="4123" y="119989"/>
                </a:lnTo>
                <a:lnTo>
                  <a:pt x="6134" y="119989"/>
                </a:lnTo>
                <a:lnTo>
                  <a:pt x="15634" y="119789"/>
                </a:lnTo>
                <a:lnTo>
                  <a:pt x="42556" y="116910"/>
                </a:lnTo>
                <a:lnTo>
                  <a:pt x="66567" y="110949"/>
                </a:lnTo>
                <a:lnTo>
                  <a:pt x="80607" y="105475"/>
                </a:lnTo>
                <a:lnTo>
                  <a:pt x="92829" y="98949"/>
                </a:lnTo>
                <a:lnTo>
                  <a:pt x="103023" y="91500"/>
                </a:lnTo>
                <a:lnTo>
                  <a:pt x="110980" y="83255"/>
                </a:lnTo>
                <a:lnTo>
                  <a:pt x="116492" y="74340"/>
                </a:lnTo>
                <a:lnTo>
                  <a:pt x="119347" y="64884"/>
                </a:lnTo>
                <a:lnTo>
                  <a:pt x="119715" y="59993"/>
                </a:lnTo>
                <a:lnTo>
                  <a:pt x="119348" y="55102"/>
                </a:lnTo>
                <a:lnTo>
                  <a:pt x="116499" y="45646"/>
                </a:lnTo>
                <a:lnTo>
                  <a:pt x="111013" y="36732"/>
                </a:lnTo>
                <a:lnTo>
                  <a:pt x="103113" y="28486"/>
                </a:lnTo>
                <a:lnTo>
                  <a:pt x="93021" y="21038"/>
                </a:lnTo>
                <a:lnTo>
                  <a:pt x="80958" y="14513"/>
                </a:lnTo>
                <a:lnTo>
                  <a:pt x="67148" y="9039"/>
                </a:lnTo>
                <a:lnTo>
                  <a:pt x="43639" y="3079"/>
                </a:lnTo>
                <a:lnTo>
                  <a:pt x="17446" y="200"/>
                </a:lnTo>
                <a:lnTo>
                  <a:pt x="8247" y="0"/>
                </a:lnTo>
                <a:lnTo>
                  <a:pt x="6134" y="0"/>
                </a:lnTo>
                <a:lnTo>
                  <a:pt x="4123" y="0"/>
                </a:lnTo>
                <a:lnTo>
                  <a:pt x="201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3" name="Google Shape;603;p28"/>
          <p:cNvSpPr/>
          <p:nvPr/>
        </p:nvSpPr>
        <p:spPr>
          <a:xfrm>
            <a:off x="8895969" y="4668227"/>
            <a:ext cx="139700" cy="758825"/>
          </a:xfrm>
          <a:custGeom>
            <a:rect b="b" l="l" r="r" t="t"/>
            <a:pathLst>
              <a:path extrusionOk="0" h="120000" w="120000">
                <a:moveTo>
                  <a:pt x="0" y="60241"/>
                </a:moveTo>
                <a:lnTo>
                  <a:pt x="754" y="70004"/>
                </a:lnTo>
                <a:lnTo>
                  <a:pt x="2948" y="79235"/>
                </a:lnTo>
                <a:lnTo>
                  <a:pt x="6478" y="87819"/>
                </a:lnTo>
                <a:lnTo>
                  <a:pt x="11241" y="95638"/>
                </a:lnTo>
                <a:lnTo>
                  <a:pt x="17133" y="102575"/>
                </a:lnTo>
                <a:lnTo>
                  <a:pt x="24051" y="108513"/>
                </a:lnTo>
                <a:lnTo>
                  <a:pt x="36126" y="115291"/>
                </a:lnTo>
                <a:lnTo>
                  <a:pt x="59914" y="119936"/>
                </a:lnTo>
                <a:lnTo>
                  <a:pt x="64978" y="119737"/>
                </a:lnTo>
                <a:lnTo>
                  <a:pt x="87936" y="113232"/>
                </a:lnTo>
                <a:lnTo>
                  <a:pt x="99358" y="105494"/>
                </a:lnTo>
                <a:lnTo>
                  <a:pt x="105776" y="99001"/>
                </a:lnTo>
                <a:lnTo>
                  <a:pt x="111118" y="91590"/>
                </a:lnTo>
                <a:lnTo>
                  <a:pt x="115277" y="83386"/>
                </a:lnTo>
                <a:lnTo>
                  <a:pt x="118152" y="74516"/>
                </a:lnTo>
                <a:lnTo>
                  <a:pt x="119639" y="65108"/>
                </a:lnTo>
                <a:lnTo>
                  <a:pt x="119829" y="60241"/>
                </a:lnTo>
                <a:lnTo>
                  <a:pt x="119652" y="55229"/>
                </a:lnTo>
                <a:lnTo>
                  <a:pt x="118319" y="45756"/>
                </a:lnTo>
                <a:lnTo>
                  <a:pt x="115687" y="36781"/>
                </a:lnTo>
                <a:lnTo>
                  <a:pt x="111815" y="28496"/>
                </a:lnTo>
                <a:lnTo>
                  <a:pt x="106752" y="21025"/>
                </a:lnTo>
                <a:lnTo>
                  <a:pt x="100550" y="14492"/>
                </a:lnTo>
                <a:lnTo>
                  <a:pt x="89225" y="6718"/>
                </a:lnTo>
                <a:lnTo>
                  <a:pt x="70611" y="787"/>
                </a:lnTo>
                <a:lnTo>
                  <a:pt x="59914" y="0"/>
                </a:lnTo>
                <a:lnTo>
                  <a:pt x="54455" y="195"/>
                </a:lnTo>
                <a:lnTo>
                  <a:pt x="30605" y="6620"/>
                </a:lnTo>
                <a:lnTo>
                  <a:pt x="19279" y="14318"/>
                </a:lnTo>
                <a:lnTo>
                  <a:pt x="13077" y="20814"/>
                </a:lnTo>
                <a:lnTo>
                  <a:pt x="8015" y="28266"/>
                </a:lnTo>
                <a:lnTo>
                  <a:pt x="4142" y="36562"/>
                </a:lnTo>
                <a:lnTo>
                  <a:pt x="1510" y="45587"/>
                </a:lnTo>
                <a:lnTo>
                  <a:pt x="167" y="55297"/>
                </a:lnTo>
                <a:lnTo>
                  <a:pt x="0" y="60241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4" name="Google Shape;604;p28"/>
          <p:cNvSpPr/>
          <p:nvPr/>
        </p:nvSpPr>
        <p:spPr>
          <a:xfrm>
            <a:off x="8895970" y="4668227"/>
            <a:ext cx="139700" cy="758825"/>
          </a:xfrm>
          <a:custGeom>
            <a:rect b="b" l="l" r="r" t="t"/>
            <a:pathLst>
              <a:path extrusionOk="0" h="120000" w="120000">
                <a:moveTo>
                  <a:pt x="59914" y="119936"/>
                </a:moveTo>
                <a:lnTo>
                  <a:pt x="83702" y="115215"/>
                </a:lnTo>
                <a:lnTo>
                  <a:pt x="95777" y="108356"/>
                </a:lnTo>
                <a:lnTo>
                  <a:pt x="102695" y="102371"/>
                </a:lnTo>
                <a:lnTo>
                  <a:pt x="108588" y="95403"/>
                </a:lnTo>
                <a:lnTo>
                  <a:pt x="113351" y="87579"/>
                </a:lnTo>
                <a:lnTo>
                  <a:pt x="116881" y="79026"/>
                </a:lnTo>
                <a:lnTo>
                  <a:pt x="119075" y="69871"/>
                </a:lnTo>
                <a:lnTo>
                  <a:pt x="119829" y="60241"/>
                </a:lnTo>
                <a:lnTo>
                  <a:pt x="119823" y="60030"/>
                </a:lnTo>
                <a:lnTo>
                  <a:pt x="119133" y="50340"/>
                </a:lnTo>
                <a:lnTo>
                  <a:pt x="117161" y="41190"/>
                </a:lnTo>
                <a:lnTo>
                  <a:pt x="113903" y="32545"/>
                </a:lnTo>
                <a:lnTo>
                  <a:pt x="109429" y="24651"/>
                </a:lnTo>
                <a:lnTo>
                  <a:pt x="103790" y="17634"/>
                </a:lnTo>
                <a:lnTo>
                  <a:pt x="97039" y="11615"/>
                </a:lnTo>
                <a:lnTo>
                  <a:pt x="84935" y="4730"/>
                </a:lnTo>
                <a:lnTo>
                  <a:pt x="65373" y="199"/>
                </a:lnTo>
                <a:lnTo>
                  <a:pt x="5991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5" name="Google Shape;605;p28"/>
          <p:cNvSpPr/>
          <p:nvPr/>
        </p:nvSpPr>
        <p:spPr>
          <a:xfrm>
            <a:off x="8801449" y="4671679"/>
            <a:ext cx="165735" cy="377825"/>
          </a:xfrm>
          <a:custGeom>
            <a:rect b="b" l="l" r="r" t="t"/>
            <a:pathLst>
              <a:path extrusionOk="0" h="120000" w="120000">
                <a:moveTo>
                  <a:pt x="0" y="119892"/>
                </a:moveTo>
                <a:lnTo>
                  <a:pt x="120007" y="0"/>
                </a:lnTo>
              </a:path>
            </a:pathLst>
          </a:custGeom>
          <a:noFill/>
          <a:ln cap="flat" cmpd="sng" w="997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6" name="Google Shape;606;p28"/>
          <p:cNvSpPr/>
          <p:nvPr/>
        </p:nvSpPr>
        <p:spPr>
          <a:xfrm>
            <a:off x="8759700" y="5049251"/>
            <a:ext cx="27622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03" y="0"/>
                </a:lnTo>
              </a:path>
            </a:pathLst>
          </a:custGeom>
          <a:noFill/>
          <a:ln cap="flat" cmpd="sng" w="28000">
            <a:solidFill>
              <a:srgbClr val="B7B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7" name="Google Shape;607;p28"/>
          <p:cNvSpPr/>
          <p:nvPr/>
        </p:nvSpPr>
        <p:spPr>
          <a:xfrm>
            <a:off x="8759707" y="5035886"/>
            <a:ext cx="276225" cy="27305"/>
          </a:xfrm>
          <a:custGeom>
            <a:rect b="b" l="l" r="r" t="t"/>
            <a:pathLst>
              <a:path extrusionOk="0" h="120000" w="120000">
                <a:moveTo>
                  <a:pt x="119800" y="117477"/>
                </a:moveTo>
                <a:lnTo>
                  <a:pt x="119800" y="0"/>
                </a:lnTo>
                <a:lnTo>
                  <a:pt x="0" y="58369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8" name="Google Shape;608;p28"/>
          <p:cNvSpPr/>
          <p:nvPr/>
        </p:nvSpPr>
        <p:spPr>
          <a:xfrm>
            <a:off x="8826217" y="5022438"/>
            <a:ext cx="20320" cy="46990"/>
          </a:xfrm>
          <a:custGeom>
            <a:rect b="b" l="l" r="r" t="t"/>
            <a:pathLst>
              <a:path extrusionOk="0" h="120000" w="120000">
                <a:moveTo>
                  <a:pt x="0" y="59416"/>
                </a:moveTo>
                <a:lnTo>
                  <a:pt x="14385" y="105509"/>
                </a:lnTo>
                <a:lnTo>
                  <a:pt x="58027" y="119336"/>
                </a:lnTo>
                <a:lnTo>
                  <a:pt x="97452" y="119336"/>
                </a:lnTo>
                <a:lnTo>
                  <a:pt x="117525" y="93790"/>
                </a:lnTo>
                <a:lnTo>
                  <a:pt x="117448" y="59439"/>
                </a:lnTo>
                <a:lnTo>
                  <a:pt x="110214" y="17199"/>
                </a:lnTo>
                <a:lnTo>
                  <a:pt x="59025" y="0"/>
                </a:lnTo>
                <a:lnTo>
                  <a:pt x="7458" y="13815"/>
                </a:lnTo>
                <a:lnTo>
                  <a:pt x="0" y="59416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9" name="Google Shape;609;p28"/>
          <p:cNvSpPr/>
          <p:nvPr/>
        </p:nvSpPr>
        <p:spPr>
          <a:xfrm>
            <a:off x="8826217" y="5022438"/>
            <a:ext cx="20320" cy="46990"/>
          </a:xfrm>
          <a:custGeom>
            <a:rect b="b" l="l" r="r" t="t"/>
            <a:pathLst>
              <a:path extrusionOk="0" h="120000" w="120000">
                <a:moveTo>
                  <a:pt x="97452" y="119336"/>
                </a:moveTo>
                <a:lnTo>
                  <a:pt x="104805" y="109978"/>
                </a:lnTo>
                <a:lnTo>
                  <a:pt x="117525" y="93790"/>
                </a:lnTo>
                <a:lnTo>
                  <a:pt x="117525" y="92339"/>
                </a:lnTo>
                <a:lnTo>
                  <a:pt x="117448" y="59439"/>
                </a:lnTo>
                <a:lnTo>
                  <a:pt x="110214" y="17199"/>
                </a:lnTo>
                <a:lnTo>
                  <a:pt x="59025" y="0"/>
                </a:lnTo>
                <a:lnTo>
                  <a:pt x="7458" y="1381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0" name="Google Shape;610;p28"/>
          <p:cNvSpPr/>
          <p:nvPr/>
        </p:nvSpPr>
        <p:spPr>
          <a:xfrm>
            <a:off x="8905837" y="5166088"/>
            <a:ext cx="123189" cy="133985"/>
          </a:xfrm>
          <a:custGeom>
            <a:rect b="b" l="l" r="r" t="t"/>
            <a:pathLst>
              <a:path extrusionOk="0" h="120000" w="120000">
                <a:moveTo>
                  <a:pt x="119816" y="0"/>
                </a:moveTo>
                <a:lnTo>
                  <a:pt x="0" y="35984"/>
                </a:lnTo>
                <a:lnTo>
                  <a:pt x="3310" y="56832"/>
                </a:lnTo>
                <a:lnTo>
                  <a:pt x="3310" y="74900"/>
                </a:lnTo>
                <a:lnTo>
                  <a:pt x="6462" y="92819"/>
                </a:lnTo>
                <a:lnTo>
                  <a:pt x="9772" y="119695"/>
                </a:lnTo>
                <a:lnTo>
                  <a:pt x="116498" y="50966"/>
                </a:lnTo>
                <a:lnTo>
                  <a:pt x="119816" y="27025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1" name="Google Shape;611;p28"/>
          <p:cNvSpPr/>
          <p:nvPr/>
        </p:nvSpPr>
        <p:spPr>
          <a:xfrm>
            <a:off x="8905837" y="5166088"/>
            <a:ext cx="123189" cy="133985"/>
          </a:xfrm>
          <a:custGeom>
            <a:rect b="b" l="l" r="r" t="t"/>
            <a:pathLst>
              <a:path extrusionOk="0" h="120000" w="120000">
                <a:moveTo>
                  <a:pt x="119816" y="0"/>
                </a:moveTo>
                <a:lnTo>
                  <a:pt x="0" y="35984"/>
                </a:lnTo>
                <a:lnTo>
                  <a:pt x="3310" y="56832"/>
                </a:lnTo>
                <a:lnTo>
                  <a:pt x="3310" y="74900"/>
                </a:lnTo>
                <a:lnTo>
                  <a:pt x="6462" y="92819"/>
                </a:lnTo>
                <a:lnTo>
                  <a:pt x="9772" y="119695"/>
                </a:lnTo>
                <a:lnTo>
                  <a:pt x="116498" y="50966"/>
                </a:lnTo>
                <a:lnTo>
                  <a:pt x="119816" y="27025"/>
                </a:lnTo>
                <a:lnTo>
                  <a:pt x="119816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2" name="Google Shape;612;p28"/>
          <p:cNvSpPr/>
          <p:nvPr/>
        </p:nvSpPr>
        <p:spPr>
          <a:xfrm>
            <a:off x="8801496" y="5045887"/>
            <a:ext cx="165735" cy="377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19892"/>
                </a:lnTo>
              </a:path>
            </a:pathLst>
          </a:custGeom>
          <a:noFill/>
          <a:ln cap="flat" cmpd="sng" w="997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3" name="Google Shape;613;p28"/>
          <p:cNvSpPr txBox="1"/>
          <p:nvPr/>
        </p:nvSpPr>
        <p:spPr>
          <a:xfrm>
            <a:off x="1090908" y="1671310"/>
            <a:ext cx="238315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On-Wire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5264444" y="1672895"/>
            <a:ext cx="297878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8"/>
          <p:cNvSpPr/>
          <p:nvPr/>
        </p:nvSpPr>
        <p:spPr>
          <a:xfrm>
            <a:off x="1021485" y="6515075"/>
            <a:ext cx="8728075" cy="4527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67"/>
                </a:lnTo>
                <a:lnTo>
                  <a:pt x="0" y="1198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28"/>
          <p:cNvSpPr/>
          <p:nvPr/>
        </p:nvSpPr>
        <p:spPr>
          <a:xfrm>
            <a:off x="1021485" y="5927700"/>
            <a:ext cx="8728075" cy="4527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67"/>
                </a:lnTo>
                <a:lnTo>
                  <a:pt x="0" y="119867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7" name="Google Shape;617;p28"/>
          <p:cNvSpPr/>
          <p:nvPr/>
        </p:nvSpPr>
        <p:spPr>
          <a:xfrm>
            <a:off x="1021485" y="5927700"/>
            <a:ext cx="8728075" cy="4527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67"/>
                </a:lnTo>
                <a:lnTo>
                  <a:pt x="0" y="1198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8" name="Google Shape;618;p28"/>
          <p:cNvSpPr txBox="1"/>
          <p:nvPr/>
        </p:nvSpPr>
        <p:spPr>
          <a:xfrm>
            <a:off x="2197395" y="6009945"/>
            <a:ext cx="4263390" cy="765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620" lvl="0" marL="2052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Non-802.11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625"/>
              </a:lnSpc>
              <a:spcBef>
                <a:spcPts val="12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/>
          <p:nvPr/>
        </p:nvSpPr>
        <p:spPr>
          <a:xfrm>
            <a:off x="1477096" y="6457834"/>
            <a:ext cx="577850" cy="4317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0" name="Google Shape;620;p28"/>
          <p:cNvSpPr txBox="1"/>
          <p:nvPr/>
        </p:nvSpPr>
        <p:spPr>
          <a:xfrm>
            <a:off x="1243308" y="6911645"/>
            <a:ext cx="119189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/>
          <p:nvPr/>
        </p:nvSpPr>
        <p:spPr>
          <a:xfrm>
            <a:off x="9300952" y="6626900"/>
            <a:ext cx="26034" cy="75565"/>
          </a:xfrm>
          <a:custGeom>
            <a:rect b="b" l="l" r="r" t="t"/>
            <a:pathLst>
              <a:path extrusionOk="0" h="120000" w="120000">
                <a:moveTo>
                  <a:pt x="0" y="48914"/>
                </a:moveTo>
                <a:lnTo>
                  <a:pt x="4401" y="81726"/>
                </a:lnTo>
                <a:lnTo>
                  <a:pt x="17312" y="104862"/>
                </a:lnTo>
                <a:lnTo>
                  <a:pt x="37395" y="117598"/>
                </a:lnTo>
                <a:lnTo>
                  <a:pt x="53450" y="119957"/>
                </a:lnTo>
                <a:lnTo>
                  <a:pt x="82622" y="112318"/>
                </a:lnTo>
                <a:lnTo>
                  <a:pt x="105803" y="92544"/>
                </a:lnTo>
                <a:lnTo>
                  <a:pt x="117303" y="65338"/>
                </a:lnTo>
                <a:lnTo>
                  <a:pt x="112325" y="35325"/>
                </a:lnTo>
                <a:lnTo>
                  <a:pt x="96741" y="12651"/>
                </a:lnTo>
                <a:lnTo>
                  <a:pt x="70606" y="0"/>
                </a:lnTo>
                <a:lnTo>
                  <a:pt x="28803" y="5358"/>
                </a:lnTo>
                <a:lnTo>
                  <a:pt x="7324" y="22623"/>
                </a:lnTo>
                <a:lnTo>
                  <a:pt x="0" y="48914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2" name="Google Shape;622;p28"/>
          <p:cNvSpPr/>
          <p:nvPr/>
        </p:nvSpPr>
        <p:spPr>
          <a:xfrm>
            <a:off x="9300952" y="6626900"/>
            <a:ext cx="26034" cy="75565"/>
          </a:xfrm>
          <a:custGeom>
            <a:rect b="b" l="l" r="r" t="t"/>
            <a:pathLst>
              <a:path extrusionOk="0" h="120000" w="120000">
                <a:moveTo>
                  <a:pt x="70606" y="0"/>
                </a:moveTo>
                <a:lnTo>
                  <a:pt x="28803" y="5358"/>
                </a:lnTo>
                <a:lnTo>
                  <a:pt x="25231" y="8227"/>
                </a:lnTo>
                <a:lnTo>
                  <a:pt x="7324" y="22623"/>
                </a:lnTo>
                <a:lnTo>
                  <a:pt x="0" y="48914"/>
                </a:lnTo>
                <a:lnTo>
                  <a:pt x="4401" y="81726"/>
                </a:lnTo>
                <a:lnTo>
                  <a:pt x="17312" y="104862"/>
                </a:lnTo>
                <a:lnTo>
                  <a:pt x="37395" y="117598"/>
                </a:lnTo>
                <a:lnTo>
                  <a:pt x="53450" y="119957"/>
                </a:lnTo>
              </a:path>
              <a:path extrusionOk="0" h="120000" w="120000">
                <a:moveTo>
                  <a:pt x="96741" y="12651"/>
                </a:moveTo>
                <a:lnTo>
                  <a:pt x="70606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3" name="Google Shape;623;p28"/>
          <p:cNvSpPr/>
          <p:nvPr/>
        </p:nvSpPr>
        <p:spPr>
          <a:xfrm>
            <a:off x="9288123" y="6625811"/>
            <a:ext cx="0" cy="768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76"/>
                </a:lnTo>
              </a:path>
            </a:pathLst>
          </a:custGeom>
          <a:noFill/>
          <a:ln cap="flat" cmpd="sng" w="5010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4" name="Google Shape;624;p28"/>
          <p:cNvSpPr/>
          <p:nvPr/>
        </p:nvSpPr>
        <p:spPr>
          <a:xfrm>
            <a:off x="9277639" y="6702438"/>
            <a:ext cx="34925" cy="0"/>
          </a:xfrm>
          <a:custGeom>
            <a:rect b="b" l="l" r="r" t="t"/>
            <a:pathLst>
              <a:path extrusionOk="0" h="120000" w="120000">
                <a:moveTo>
                  <a:pt x="119941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5" name="Google Shape;625;p28"/>
          <p:cNvSpPr/>
          <p:nvPr/>
        </p:nvSpPr>
        <p:spPr>
          <a:xfrm>
            <a:off x="9275376" y="6625811"/>
            <a:ext cx="37465" cy="0"/>
          </a:xfrm>
          <a:custGeom>
            <a:rect b="b" l="l" r="r" t="t"/>
            <a:pathLst>
              <a:path extrusionOk="0" h="120000" w="120000">
                <a:moveTo>
                  <a:pt x="119058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6" name="Google Shape;626;p28"/>
          <p:cNvSpPr/>
          <p:nvPr/>
        </p:nvSpPr>
        <p:spPr>
          <a:xfrm>
            <a:off x="9245923" y="6605814"/>
            <a:ext cx="42545" cy="116839"/>
          </a:xfrm>
          <a:custGeom>
            <a:rect b="b" l="l" r="r" t="t"/>
            <a:pathLst>
              <a:path extrusionOk="0" h="120000" w="120000">
                <a:moveTo>
                  <a:pt x="0" y="40511"/>
                </a:moveTo>
                <a:lnTo>
                  <a:pt x="5677" y="83511"/>
                </a:lnTo>
                <a:lnTo>
                  <a:pt x="51531" y="119780"/>
                </a:lnTo>
                <a:lnTo>
                  <a:pt x="56529" y="119980"/>
                </a:lnTo>
                <a:lnTo>
                  <a:pt x="78766" y="116865"/>
                </a:lnTo>
                <a:lnTo>
                  <a:pt x="97100" y="108199"/>
                </a:lnTo>
                <a:lnTo>
                  <a:pt x="110898" y="95001"/>
                </a:lnTo>
                <a:lnTo>
                  <a:pt x="119537" y="78292"/>
                </a:lnTo>
                <a:lnTo>
                  <a:pt x="119173" y="55666"/>
                </a:lnTo>
                <a:lnTo>
                  <a:pt x="96775" y="10552"/>
                </a:lnTo>
                <a:lnTo>
                  <a:pt x="63250" y="0"/>
                </a:lnTo>
                <a:lnTo>
                  <a:pt x="38632" y="2794"/>
                </a:lnTo>
                <a:lnTo>
                  <a:pt x="20113" y="10951"/>
                </a:lnTo>
                <a:lnTo>
                  <a:pt x="7350" y="23759"/>
                </a:lnTo>
                <a:lnTo>
                  <a:pt x="0" y="40511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7" name="Google Shape;627;p28"/>
          <p:cNvSpPr/>
          <p:nvPr/>
        </p:nvSpPr>
        <p:spPr>
          <a:xfrm>
            <a:off x="9245923" y="6605814"/>
            <a:ext cx="42545" cy="116839"/>
          </a:xfrm>
          <a:custGeom>
            <a:rect b="b" l="l" r="r" t="t"/>
            <a:pathLst>
              <a:path extrusionOk="0" h="120000" w="120000">
                <a:moveTo>
                  <a:pt x="105200" y="100451"/>
                </a:moveTo>
                <a:lnTo>
                  <a:pt x="110898" y="95001"/>
                </a:lnTo>
                <a:lnTo>
                  <a:pt x="119537" y="78292"/>
                </a:lnTo>
                <a:lnTo>
                  <a:pt x="119173" y="55666"/>
                </a:lnTo>
                <a:lnTo>
                  <a:pt x="115315" y="36798"/>
                </a:lnTo>
                <a:lnTo>
                  <a:pt x="112892" y="31895"/>
                </a:lnTo>
              </a:path>
              <a:path extrusionOk="0" h="120000" w="120000">
                <a:moveTo>
                  <a:pt x="107877" y="21741"/>
                </a:moveTo>
                <a:lnTo>
                  <a:pt x="96775" y="10552"/>
                </a:lnTo>
                <a:lnTo>
                  <a:pt x="81928" y="3286"/>
                </a:lnTo>
                <a:lnTo>
                  <a:pt x="63250" y="0"/>
                </a:lnTo>
                <a:lnTo>
                  <a:pt x="38632" y="2794"/>
                </a:lnTo>
                <a:lnTo>
                  <a:pt x="20113" y="10951"/>
                </a:lnTo>
                <a:lnTo>
                  <a:pt x="7350" y="23759"/>
                </a:lnTo>
                <a:lnTo>
                  <a:pt x="0" y="40511"/>
                </a:lnTo>
                <a:lnTo>
                  <a:pt x="964" y="64176"/>
                </a:lnTo>
                <a:lnTo>
                  <a:pt x="24253" y="109636"/>
                </a:lnTo>
                <a:lnTo>
                  <a:pt x="51531" y="119780"/>
                </a:lnTo>
                <a:lnTo>
                  <a:pt x="56529" y="11998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8" name="Google Shape;628;p28"/>
          <p:cNvSpPr/>
          <p:nvPr/>
        </p:nvSpPr>
        <p:spPr>
          <a:xfrm>
            <a:off x="9241541" y="6605613"/>
            <a:ext cx="0" cy="117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538"/>
                </a:lnTo>
              </a:path>
            </a:pathLst>
          </a:custGeom>
          <a:noFill/>
          <a:ln cap="flat" cmpd="sng" w="50100">
            <a:solidFill>
              <a:srgbClr val="A5A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9" name="Google Shape;629;p28"/>
          <p:cNvSpPr/>
          <p:nvPr/>
        </p:nvSpPr>
        <p:spPr>
          <a:xfrm>
            <a:off x="9240469" y="6722636"/>
            <a:ext cx="26034" cy="0"/>
          </a:xfrm>
          <a:custGeom>
            <a:rect b="b" l="l" r="r" t="t"/>
            <a:pathLst>
              <a:path extrusionOk="0" h="120000" w="120000">
                <a:moveTo>
                  <a:pt x="11752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0" name="Google Shape;630;p28"/>
          <p:cNvSpPr/>
          <p:nvPr/>
        </p:nvSpPr>
        <p:spPr>
          <a:xfrm>
            <a:off x="9240469" y="6605617"/>
            <a:ext cx="26034" cy="0"/>
          </a:xfrm>
          <a:custGeom>
            <a:rect b="b" l="l" r="r" t="t"/>
            <a:pathLst>
              <a:path extrusionOk="0" h="120000" w="120000">
                <a:moveTo>
                  <a:pt x="11752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1" name="Google Shape;631;p28"/>
          <p:cNvSpPr/>
          <p:nvPr/>
        </p:nvSpPr>
        <p:spPr>
          <a:xfrm>
            <a:off x="9121800" y="6438216"/>
            <a:ext cx="135255" cy="455930"/>
          </a:xfrm>
          <a:custGeom>
            <a:rect b="b" l="l" r="r" t="t"/>
            <a:pathLst>
              <a:path extrusionOk="0" h="120000" w="120000">
                <a:moveTo>
                  <a:pt x="8243" y="0"/>
                </a:moveTo>
                <a:lnTo>
                  <a:pt x="2009" y="0"/>
                </a:lnTo>
                <a:lnTo>
                  <a:pt x="6131" y="59980"/>
                </a:lnTo>
                <a:lnTo>
                  <a:pt x="0" y="119963"/>
                </a:lnTo>
                <a:lnTo>
                  <a:pt x="6131" y="119963"/>
                </a:lnTo>
                <a:lnTo>
                  <a:pt x="15626" y="119762"/>
                </a:lnTo>
                <a:lnTo>
                  <a:pt x="50894" y="115218"/>
                </a:lnTo>
                <a:lnTo>
                  <a:pt x="80568" y="105451"/>
                </a:lnTo>
                <a:lnTo>
                  <a:pt x="98145" y="95311"/>
                </a:lnTo>
                <a:lnTo>
                  <a:pt x="110926" y="83236"/>
                </a:lnTo>
                <a:lnTo>
                  <a:pt x="118207" y="69656"/>
                </a:lnTo>
                <a:lnTo>
                  <a:pt x="119656" y="59980"/>
                </a:lnTo>
                <a:lnTo>
                  <a:pt x="119290" y="55090"/>
                </a:lnTo>
                <a:lnTo>
                  <a:pt x="114016" y="41104"/>
                </a:lnTo>
                <a:lnTo>
                  <a:pt x="103063" y="28480"/>
                </a:lnTo>
                <a:lnTo>
                  <a:pt x="87179" y="17648"/>
                </a:lnTo>
                <a:lnTo>
                  <a:pt x="67115" y="9037"/>
                </a:lnTo>
                <a:lnTo>
                  <a:pt x="35151" y="1755"/>
                </a:lnTo>
                <a:lnTo>
                  <a:pt x="17436" y="200"/>
                </a:lnTo>
                <a:lnTo>
                  <a:pt x="8243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2" name="Google Shape;632;p28"/>
          <p:cNvSpPr/>
          <p:nvPr/>
        </p:nvSpPr>
        <p:spPr>
          <a:xfrm>
            <a:off x="9121801" y="6438216"/>
            <a:ext cx="135255" cy="45593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2009" y="119963"/>
                </a:lnTo>
                <a:lnTo>
                  <a:pt x="4122" y="119963"/>
                </a:lnTo>
                <a:lnTo>
                  <a:pt x="6131" y="119963"/>
                </a:lnTo>
                <a:lnTo>
                  <a:pt x="15626" y="119762"/>
                </a:lnTo>
                <a:lnTo>
                  <a:pt x="50894" y="115218"/>
                </a:lnTo>
                <a:lnTo>
                  <a:pt x="80568" y="105451"/>
                </a:lnTo>
                <a:lnTo>
                  <a:pt x="98145" y="95311"/>
                </a:lnTo>
                <a:lnTo>
                  <a:pt x="110927" y="83236"/>
                </a:lnTo>
                <a:lnTo>
                  <a:pt x="118207" y="69656"/>
                </a:lnTo>
                <a:lnTo>
                  <a:pt x="119656" y="59980"/>
                </a:lnTo>
                <a:lnTo>
                  <a:pt x="119290" y="55090"/>
                </a:lnTo>
                <a:lnTo>
                  <a:pt x="114016" y="41104"/>
                </a:lnTo>
                <a:lnTo>
                  <a:pt x="103063" y="28480"/>
                </a:lnTo>
                <a:lnTo>
                  <a:pt x="87180" y="17648"/>
                </a:lnTo>
                <a:lnTo>
                  <a:pt x="67115" y="9037"/>
                </a:lnTo>
                <a:lnTo>
                  <a:pt x="35152" y="1755"/>
                </a:lnTo>
                <a:lnTo>
                  <a:pt x="8243" y="0"/>
                </a:lnTo>
                <a:lnTo>
                  <a:pt x="6131" y="0"/>
                </a:lnTo>
                <a:lnTo>
                  <a:pt x="4122" y="0"/>
                </a:lnTo>
                <a:lnTo>
                  <a:pt x="2009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3" name="Google Shape;633;p28"/>
          <p:cNvSpPr/>
          <p:nvPr/>
        </p:nvSpPr>
        <p:spPr>
          <a:xfrm>
            <a:off x="9072997" y="6436123"/>
            <a:ext cx="97790" cy="458470"/>
          </a:xfrm>
          <a:custGeom>
            <a:rect b="b" l="l" r="r" t="t"/>
            <a:pathLst>
              <a:path extrusionOk="0" h="120000" w="120000">
                <a:moveTo>
                  <a:pt x="0" y="57374"/>
                </a:moveTo>
                <a:lnTo>
                  <a:pt x="803" y="68327"/>
                </a:lnTo>
                <a:lnTo>
                  <a:pt x="3172" y="78533"/>
                </a:lnTo>
                <a:lnTo>
                  <a:pt x="9398" y="92194"/>
                </a:lnTo>
                <a:lnTo>
                  <a:pt x="18482" y="103538"/>
                </a:lnTo>
                <a:lnTo>
                  <a:pt x="34353" y="114396"/>
                </a:lnTo>
                <a:lnTo>
                  <a:pt x="59888" y="119846"/>
                </a:lnTo>
                <a:lnTo>
                  <a:pt x="65401" y="119609"/>
                </a:lnTo>
                <a:lnTo>
                  <a:pt x="94376" y="109267"/>
                </a:lnTo>
                <a:lnTo>
                  <a:pt x="105472" y="99276"/>
                </a:lnTo>
                <a:lnTo>
                  <a:pt x="113692" y="86825"/>
                </a:lnTo>
                <a:lnTo>
                  <a:pt x="118598" y="72450"/>
                </a:lnTo>
                <a:lnTo>
                  <a:pt x="119802" y="62074"/>
                </a:lnTo>
                <a:lnTo>
                  <a:pt x="119619" y="56614"/>
                </a:lnTo>
                <a:lnTo>
                  <a:pt x="118153" y="46165"/>
                </a:lnTo>
                <a:lnTo>
                  <a:pt x="113309" y="31916"/>
                </a:lnTo>
                <a:lnTo>
                  <a:pt x="105467" y="19757"/>
                </a:lnTo>
                <a:lnTo>
                  <a:pt x="90708" y="7574"/>
                </a:lnTo>
                <a:lnTo>
                  <a:pt x="60278" y="0"/>
                </a:lnTo>
                <a:lnTo>
                  <a:pt x="54329" y="227"/>
                </a:lnTo>
                <a:lnTo>
                  <a:pt x="24471" y="10290"/>
                </a:lnTo>
                <a:lnTo>
                  <a:pt x="13636" y="20103"/>
                </a:lnTo>
                <a:lnTo>
                  <a:pt x="5807" y="32456"/>
                </a:lnTo>
                <a:lnTo>
                  <a:pt x="1191" y="46865"/>
                </a:lnTo>
                <a:lnTo>
                  <a:pt x="0" y="57374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4" name="Google Shape;634;p28"/>
          <p:cNvSpPr/>
          <p:nvPr/>
        </p:nvSpPr>
        <p:spPr>
          <a:xfrm>
            <a:off x="9072997" y="6436123"/>
            <a:ext cx="97790" cy="458470"/>
          </a:xfrm>
          <a:custGeom>
            <a:rect b="b" l="l" r="r" t="t"/>
            <a:pathLst>
              <a:path extrusionOk="0" h="120000" w="120000">
                <a:moveTo>
                  <a:pt x="59888" y="119846"/>
                </a:moveTo>
                <a:lnTo>
                  <a:pt x="65401" y="119609"/>
                </a:lnTo>
                <a:lnTo>
                  <a:pt x="70518" y="118944"/>
                </a:lnTo>
              </a:path>
              <a:path extrusionOk="0" h="120000" w="120000">
                <a:moveTo>
                  <a:pt x="70748" y="118914"/>
                </a:moveTo>
                <a:lnTo>
                  <a:pt x="71190" y="118817"/>
                </a:lnTo>
              </a:path>
              <a:path extrusionOk="0" h="120000" w="120000">
                <a:moveTo>
                  <a:pt x="118915" y="70472"/>
                </a:moveTo>
                <a:lnTo>
                  <a:pt x="119418" y="67327"/>
                </a:lnTo>
                <a:lnTo>
                  <a:pt x="119802" y="62074"/>
                </a:lnTo>
                <a:lnTo>
                  <a:pt x="119619" y="56614"/>
                </a:lnTo>
                <a:lnTo>
                  <a:pt x="118153" y="46165"/>
                </a:lnTo>
                <a:lnTo>
                  <a:pt x="113309" y="31916"/>
                </a:lnTo>
                <a:lnTo>
                  <a:pt x="105472" y="19762"/>
                </a:lnTo>
                <a:lnTo>
                  <a:pt x="90708" y="7574"/>
                </a:lnTo>
                <a:lnTo>
                  <a:pt x="60278" y="0"/>
                </a:lnTo>
                <a:lnTo>
                  <a:pt x="54329" y="227"/>
                </a:lnTo>
                <a:lnTo>
                  <a:pt x="24471" y="10290"/>
                </a:lnTo>
                <a:lnTo>
                  <a:pt x="13636" y="20103"/>
                </a:lnTo>
                <a:lnTo>
                  <a:pt x="5807" y="32456"/>
                </a:lnTo>
                <a:lnTo>
                  <a:pt x="1191" y="46865"/>
                </a:lnTo>
                <a:lnTo>
                  <a:pt x="401" y="52041"/>
                </a:lnTo>
                <a:lnTo>
                  <a:pt x="0" y="57374"/>
                </a:lnTo>
              </a:path>
              <a:path extrusionOk="0" h="120000" w="120000">
                <a:moveTo>
                  <a:pt x="21156" y="105918"/>
                </a:moveTo>
                <a:lnTo>
                  <a:pt x="38893" y="116255"/>
                </a:lnTo>
                <a:lnTo>
                  <a:pt x="43071" y="117566"/>
                </a:lnTo>
              </a:path>
              <a:path extrusionOk="0" h="120000" w="120000">
                <a:moveTo>
                  <a:pt x="43633" y="117742"/>
                </a:moveTo>
                <a:lnTo>
                  <a:pt x="44923" y="11803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5" name="Google Shape;635;p28"/>
          <p:cNvSpPr/>
          <p:nvPr/>
        </p:nvSpPr>
        <p:spPr>
          <a:xfrm>
            <a:off x="9006758" y="6438204"/>
            <a:ext cx="116205" cy="227965"/>
          </a:xfrm>
          <a:custGeom>
            <a:rect b="b" l="l" r="r" t="t"/>
            <a:pathLst>
              <a:path extrusionOk="0" h="120000" w="120000">
                <a:moveTo>
                  <a:pt x="0" y="119966"/>
                </a:moveTo>
                <a:lnTo>
                  <a:pt x="119864" y="0"/>
                </a:lnTo>
              </a:path>
            </a:pathLst>
          </a:custGeom>
          <a:noFill/>
          <a:ln cap="flat" cmpd="sng" w="952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6" name="Google Shape;636;p28"/>
          <p:cNvSpPr/>
          <p:nvPr/>
        </p:nvSpPr>
        <p:spPr>
          <a:xfrm>
            <a:off x="8977521" y="6666157"/>
            <a:ext cx="1936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61" y="0"/>
                </a:lnTo>
              </a:path>
            </a:pathLst>
          </a:custGeom>
          <a:noFill/>
          <a:ln cap="flat" cmpd="sng" w="17400">
            <a:solidFill>
              <a:srgbClr val="B7B7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7" name="Google Shape;637;p28"/>
          <p:cNvSpPr/>
          <p:nvPr/>
        </p:nvSpPr>
        <p:spPr>
          <a:xfrm>
            <a:off x="8977521" y="6658088"/>
            <a:ext cx="193675" cy="16510"/>
          </a:xfrm>
          <a:custGeom>
            <a:rect b="b" l="l" r="r" t="t"/>
            <a:pathLst>
              <a:path extrusionOk="0" h="120000" w="120000">
                <a:moveTo>
                  <a:pt x="119660" y="117303"/>
                </a:moveTo>
                <a:lnTo>
                  <a:pt x="119660" y="0"/>
                </a:lnTo>
                <a:lnTo>
                  <a:pt x="0" y="5828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8" name="Google Shape;638;p28"/>
          <p:cNvSpPr/>
          <p:nvPr/>
        </p:nvSpPr>
        <p:spPr>
          <a:xfrm>
            <a:off x="9024104" y="6649968"/>
            <a:ext cx="13970" cy="2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1866"/>
                </a:lnTo>
                <a:lnTo>
                  <a:pt x="19447" y="118475"/>
                </a:lnTo>
                <a:lnTo>
                  <a:pt x="99264" y="118475"/>
                </a:lnTo>
                <a:lnTo>
                  <a:pt x="119716" y="93114"/>
                </a:lnTo>
                <a:lnTo>
                  <a:pt x="119716" y="0"/>
                </a:lnTo>
                <a:lnTo>
                  <a:pt x="0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39" name="Google Shape;639;p28"/>
          <p:cNvSpPr/>
          <p:nvPr/>
        </p:nvSpPr>
        <p:spPr>
          <a:xfrm>
            <a:off x="9024104" y="6649968"/>
            <a:ext cx="13970" cy="28575"/>
          </a:xfrm>
          <a:custGeom>
            <a:rect b="b" l="l" r="r" t="t"/>
            <a:pathLst>
              <a:path extrusionOk="0" h="120000" w="120000">
                <a:moveTo>
                  <a:pt x="110018" y="105138"/>
                </a:moveTo>
                <a:lnTo>
                  <a:pt x="119716" y="93114"/>
                </a:lnTo>
                <a:lnTo>
                  <a:pt x="119716" y="59456"/>
                </a:lnTo>
                <a:lnTo>
                  <a:pt x="119716" y="25360"/>
                </a:lnTo>
                <a:lnTo>
                  <a:pt x="119716" y="0"/>
                </a:lnTo>
                <a:lnTo>
                  <a:pt x="0" y="0"/>
                </a:lnTo>
                <a:lnTo>
                  <a:pt x="0" y="17045"/>
                </a:lnTo>
                <a:lnTo>
                  <a:pt x="0" y="59456"/>
                </a:lnTo>
                <a:lnTo>
                  <a:pt x="0" y="101866"/>
                </a:lnTo>
                <a:lnTo>
                  <a:pt x="19447" y="11847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0" name="Google Shape;640;p28"/>
          <p:cNvSpPr/>
          <p:nvPr/>
        </p:nvSpPr>
        <p:spPr>
          <a:xfrm>
            <a:off x="9079863" y="6736695"/>
            <a:ext cx="86360" cy="81280"/>
          </a:xfrm>
          <a:custGeom>
            <a:rect b="b" l="l" r="r" t="t"/>
            <a:pathLst>
              <a:path extrusionOk="0" h="120000" w="120000">
                <a:moveTo>
                  <a:pt x="119694" y="0"/>
                </a:moveTo>
                <a:lnTo>
                  <a:pt x="0" y="35812"/>
                </a:lnTo>
                <a:lnTo>
                  <a:pt x="3305" y="56562"/>
                </a:lnTo>
                <a:lnTo>
                  <a:pt x="3305" y="74543"/>
                </a:lnTo>
                <a:lnTo>
                  <a:pt x="6454" y="92376"/>
                </a:lnTo>
                <a:lnTo>
                  <a:pt x="9761" y="119125"/>
                </a:lnTo>
                <a:lnTo>
                  <a:pt x="116378" y="50723"/>
                </a:lnTo>
                <a:lnTo>
                  <a:pt x="119694" y="26896"/>
                </a:lnTo>
                <a:lnTo>
                  <a:pt x="119694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1" name="Google Shape;641;p28"/>
          <p:cNvSpPr/>
          <p:nvPr/>
        </p:nvSpPr>
        <p:spPr>
          <a:xfrm>
            <a:off x="9079863" y="6736695"/>
            <a:ext cx="86360" cy="81280"/>
          </a:xfrm>
          <a:custGeom>
            <a:rect b="b" l="l" r="r" t="t"/>
            <a:pathLst>
              <a:path extrusionOk="0" h="120000" w="120000">
                <a:moveTo>
                  <a:pt x="119694" y="0"/>
                </a:moveTo>
                <a:lnTo>
                  <a:pt x="0" y="35812"/>
                </a:lnTo>
                <a:lnTo>
                  <a:pt x="3305" y="56562"/>
                </a:lnTo>
                <a:lnTo>
                  <a:pt x="3305" y="74543"/>
                </a:lnTo>
                <a:lnTo>
                  <a:pt x="6454" y="92376"/>
                </a:lnTo>
                <a:lnTo>
                  <a:pt x="9761" y="119125"/>
                </a:lnTo>
                <a:lnTo>
                  <a:pt x="116378" y="50723"/>
                </a:lnTo>
                <a:lnTo>
                  <a:pt x="119694" y="26896"/>
                </a:lnTo>
                <a:lnTo>
                  <a:pt x="119694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2" name="Google Shape;642;p28"/>
          <p:cNvSpPr/>
          <p:nvPr/>
        </p:nvSpPr>
        <p:spPr>
          <a:xfrm>
            <a:off x="9006792" y="6664125"/>
            <a:ext cx="116205" cy="2279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42" y="119966"/>
                </a:lnTo>
              </a:path>
            </a:pathLst>
          </a:custGeom>
          <a:noFill/>
          <a:ln cap="flat" cmpd="sng" w="952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3" name="Google Shape;643;p28"/>
          <p:cNvSpPr txBox="1"/>
          <p:nvPr/>
        </p:nvSpPr>
        <p:spPr>
          <a:xfrm>
            <a:off x="8893468" y="6911645"/>
            <a:ext cx="55943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RADAR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7698509" y="6446537"/>
            <a:ext cx="685800" cy="4891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5" name="Google Shape;645;p28"/>
          <p:cNvSpPr/>
          <p:nvPr/>
        </p:nvSpPr>
        <p:spPr>
          <a:xfrm>
            <a:off x="8123418" y="6427957"/>
            <a:ext cx="196850" cy="280670"/>
          </a:xfrm>
          <a:custGeom>
            <a:rect b="b" l="l" r="r" t="t"/>
            <a:pathLst>
              <a:path extrusionOk="0" h="120000" w="120000">
                <a:moveTo>
                  <a:pt x="27402" y="57903"/>
                </a:moveTo>
                <a:lnTo>
                  <a:pt x="0" y="119886"/>
                </a:lnTo>
                <a:lnTo>
                  <a:pt x="46482" y="79374"/>
                </a:lnTo>
                <a:lnTo>
                  <a:pt x="61051" y="79374"/>
                </a:lnTo>
                <a:lnTo>
                  <a:pt x="70563" y="67898"/>
                </a:lnTo>
                <a:lnTo>
                  <a:pt x="36148" y="67898"/>
                </a:lnTo>
                <a:lnTo>
                  <a:pt x="27402" y="57903"/>
                </a:lnTo>
                <a:close/>
              </a:path>
              <a:path extrusionOk="0" h="120000" w="120000">
                <a:moveTo>
                  <a:pt x="61051" y="79374"/>
                </a:moveTo>
                <a:lnTo>
                  <a:pt x="46482" y="79374"/>
                </a:lnTo>
                <a:lnTo>
                  <a:pt x="54342" y="87469"/>
                </a:lnTo>
                <a:lnTo>
                  <a:pt x="61051" y="79374"/>
                </a:lnTo>
                <a:close/>
              </a:path>
              <a:path extrusionOk="0" h="120000" w="120000">
                <a:moveTo>
                  <a:pt x="53989" y="29280"/>
                </a:moveTo>
                <a:lnTo>
                  <a:pt x="36148" y="67898"/>
                </a:lnTo>
                <a:lnTo>
                  <a:pt x="70563" y="67898"/>
                </a:lnTo>
                <a:lnTo>
                  <a:pt x="80233" y="56230"/>
                </a:lnTo>
                <a:lnTo>
                  <a:pt x="97359" y="56230"/>
                </a:lnTo>
                <a:lnTo>
                  <a:pt x="116632" y="40750"/>
                </a:lnTo>
                <a:lnTo>
                  <a:pt x="65719" y="40750"/>
                </a:lnTo>
                <a:lnTo>
                  <a:pt x="53989" y="29280"/>
                </a:lnTo>
                <a:close/>
              </a:path>
              <a:path extrusionOk="0" h="120000" w="120000">
                <a:moveTo>
                  <a:pt x="97359" y="56230"/>
                </a:moveTo>
                <a:lnTo>
                  <a:pt x="80233" y="56230"/>
                </a:lnTo>
                <a:lnTo>
                  <a:pt x="87123" y="64451"/>
                </a:lnTo>
                <a:lnTo>
                  <a:pt x="97359" y="56230"/>
                </a:lnTo>
                <a:close/>
              </a:path>
              <a:path extrusionOk="0" h="120000" w="120000">
                <a:moveTo>
                  <a:pt x="84371" y="0"/>
                </a:moveTo>
                <a:lnTo>
                  <a:pt x="65719" y="40750"/>
                </a:lnTo>
                <a:lnTo>
                  <a:pt x="116632" y="40750"/>
                </a:lnTo>
                <a:lnTo>
                  <a:pt x="120007" y="38039"/>
                </a:lnTo>
                <a:lnTo>
                  <a:pt x="8437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6" name="Google Shape;646;p28"/>
          <p:cNvSpPr/>
          <p:nvPr/>
        </p:nvSpPr>
        <p:spPr>
          <a:xfrm>
            <a:off x="7921387" y="6416946"/>
            <a:ext cx="160020" cy="307975"/>
          </a:xfrm>
          <a:custGeom>
            <a:rect b="b" l="l" r="r" t="t"/>
            <a:pathLst>
              <a:path extrusionOk="0" h="120000" w="120000">
                <a:moveTo>
                  <a:pt x="13745" y="59568"/>
                </a:moveTo>
                <a:lnTo>
                  <a:pt x="0" y="119965"/>
                </a:lnTo>
                <a:lnTo>
                  <a:pt x="43563" y="77624"/>
                </a:lnTo>
                <a:lnTo>
                  <a:pt x="60201" y="77624"/>
                </a:lnTo>
                <a:lnTo>
                  <a:pt x="66762" y="67987"/>
                </a:lnTo>
                <a:lnTo>
                  <a:pt x="27461" y="67987"/>
                </a:lnTo>
                <a:lnTo>
                  <a:pt x="13745" y="59568"/>
                </a:lnTo>
                <a:close/>
              </a:path>
              <a:path extrusionOk="0" h="120000" w="120000">
                <a:moveTo>
                  <a:pt x="60201" y="77624"/>
                </a:moveTo>
                <a:lnTo>
                  <a:pt x="43563" y="77624"/>
                </a:lnTo>
                <a:lnTo>
                  <a:pt x="55612" y="84365"/>
                </a:lnTo>
                <a:lnTo>
                  <a:pt x="60201" y="77624"/>
                </a:lnTo>
                <a:close/>
              </a:path>
              <a:path extrusionOk="0" h="120000" w="120000">
                <a:moveTo>
                  <a:pt x="36954" y="30279"/>
                </a:moveTo>
                <a:lnTo>
                  <a:pt x="27461" y="67987"/>
                </a:lnTo>
                <a:lnTo>
                  <a:pt x="66762" y="67987"/>
                </a:lnTo>
                <a:lnTo>
                  <a:pt x="77161" y="52714"/>
                </a:lnTo>
                <a:lnTo>
                  <a:pt x="95944" y="52714"/>
                </a:lnTo>
                <a:lnTo>
                  <a:pt x="110587" y="39771"/>
                </a:lnTo>
                <a:lnTo>
                  <a:pt x="54744" y="39771"/>
                </a:lnTo>
                <a:lnTo>
                  <a:pt x="36954" y="30279"/>
                </a:lnTo>
                <a:close/>
              </a:path>
              <a:path extrusionOk="0" h="120000" w="120000">
                <a:moveTo>
                  <a:pt x="95944" y="52714"/>
                </a:moveTo>
                <a:lnTo>
                  <a:pt x="77161" y="52714"/>
                </a:lnTo>
                <a:lnTo>
                  <a:pt x="88074" y="59670"/>
                </a:lnTo>
                <a:lnTo>
                  <a:pt x="95944" y="52714"/>
                </a:lnTo>
                <a:close/>
              </a:path>
              <a:path extrusionOk="0" h="120000" w="120000">
                <a:moveTo>
                  <a:pt x="64551" y="0"/>
                </a:moveTo>
                <a:lnTo>
                  <a:pt x="54744" y="39771"/>
                </a:lnTo>
                <a:lnTo>
                  <a:pt x="110587" y="39771"/>
                </a:lnTo>
                <a:lnTo>
                  <a:pt x="119598" y="31807"/>
                </a:lnTo>
                <a:lnTo>
                  <a:pt x="6455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7" name="Google Shape;647;p28"/>
          <p:cNvSpPr txBox="1"/>
          <p:nvPr/>
        </p:nvSpPr>
        <p:spPr>
          <a:xfrm>
            <a:off x="7596483" y="6911645"/>
            <a:ext cx="102489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RF-JAMMERS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8"/>
          <p:cNvSpPr txBox="1"/>
          <p:nvPr/>
        </p:nvSpPr>
        <p:spPr>
          <a:xfrm>
            <a:off x="6366169" y="6911645"/>
            <a:ext cx="95440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8"/>
          <p:cNvSpPr txBox="1"/>
          <p:nvPr/>
        </p:nvSpPr>
        <p:spPr>
          <a:xfrm>
            <a:off x="5112045" y="6911645"/>
            <a:ext cx="96520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MICROWAVE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8"/>
          <p:cNvSpPr/>
          <p:nvPr/>
        </p:nvSpPr>
        <p:spPr>
          <a:xfrm>
            <a:off x="6714259" y="6435610"/>
            <a:ext cx="454023" cy="45402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1" name="Google Shape;651;p28"/>
          <p:cNvSpPr/>
          <p:nvPr/>
        </p:nvSpPr>
        <p:spPr>
          <a:xfrm>
            <a:off x="5195022" y="6414972"/>
            <a:ext cx="682623" cy="4619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2" name="Google Shape;652;p28"/>
          <p:cNvSpPr txBox="1"/>
          <p:nvPr/>
        </p:nvSpPr>
        <p:spPr>
          <a:xfrm>
            <a:off x="3397545" y="6819571"/>
            <a:ext cx="157670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Service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8"/>
          <p:cNvSpPr/>
          <p:nvPr/>
        </p:nvSpPr>
        <p:spPr>
          <a:xfrm>
            <a:off x="1002433" y="2941028"/>
            <a:ext cx="273367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4C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4" name="Google Shape;654;p28"/>
          <p:cNvSpPr/>
          <p:nvPr/>
        </p:nvSpPr>
        <p:spPr>
          <a:xfrm>
            <a:off x="1002433" y="2054112"/>
            <a:ext cx="273367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DC98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5" name="Google Shape;655;p28"/>
          <p:cNvSpPr/>
          <p:nvPr/>
        </p:nvSpPr>
        <p:spPr>
          <a:xfrm>
            <a:off x="1002433" y="2054112"/>
            <a:ext cx="273367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4C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6" name="Google Shape;656;p28"/>
          <p:cNvSpPr txBox="1"/>
          <p:nvPr/>
        </p:nvSpPr>
        <p:spPr>
          <a:xfrm>
            <a:off x="1033757" y="2158672"/>
            <a:ext cx="2679700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Ad-hoc Wireless Bridge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8"/>
          <p:cNvSpPr/>
          <p:nvPr/>
        </p:nvSpPr>
        <p:spPr>
          <a:xfrm>
            <a:off x="1235463" y="2747399"/>
            <a:ext cx="684546" cy="79018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8" name="Google Shape;658;p28"/>
          <p:cNvSpPr txBox="1"/>
          <p:nvPr/>
        </p:nvSpPr>
        <p:spPr>
          <a:xfrm>
            <a:off x="1014708" y="3579486"/>
            <a:ext cx="276288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Client-to-client 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8"/>
          <p:cNvSpPr/>
          <p:nvPr/>
        </p:nvSpPr>
        <p:spPr>
          <a:xfrm>
            <a:off x="2994018" y="2831987"/>
            <a:ext cx="424589" cy="33192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0" name="Google Shape;660;p28"/>
          <p:cNvSpPr/>
          <p:nvPr/>
        </p:nvSpPr>
        <p:spPr>
          <a:xfrm>
            <a:off x="2640733" y="2956662"/>
            <a:ext cx="565579" cy="524611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1" name="Google Shape;661;p28"/>
          <p:cNvSpPr/>
          <p:nvPr/>
        </p:nvSpPr>
        <p:spPr>
          <a:xfrm>
            <a:off x="1883433" y="3084466"/>
            <a:ext cx="916940" cy="278765"/>
          </a:xfrm>
          <a:custGeom>
            <a:rect b="b" l="l" r="r" t="t"/>
            <a:pathLst>
              <a:path extrusionOk="0" h="120000" w="120000">
                <a:moveTo>
                  <a:pt x="119955" y="119980"/>
                </a:move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2" name="Google Shape;662;p28"/>
          <p:cNvSpPr/>
          <p:nvPr/>
        </p:nvSpPr>
        <p:spPr>
          <a:xfrm>
            <a:off x="1859131" y="3062794"/>
            <a:ext cx="84455" cy="73025"/>
          </a:xfrm>
          <a:custGeom>
            <a:rect b="b" l="l" r="r" t="t"/>
            <a:pathLst>
              <a:path extrusionOk="0" h="120000" w="120000">
                <a:moveTo>
                  <a:pt x="119336" y="0"/>
                </a:moveTo>
                <a:lnTo>
                  <a:pt x="0" y="23470"/>
                </a:lnTo>
                <a:lnTo>
                  <a:pt x="87837" y="119801"/>
                </a:lnTo>
                <a:lnTo>
                  <a:pt x="119336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3" name="Google Shape;663;p28"/>
          <p:cNvSpPr/>
          <p:nvPr/>
        </p:nvSpPr>
        <p:spPr>
          <a:xfrm>
            <a:off x="1008783" y="2676412"/>
            <a:ext cx="124333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9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4" name="Google Shape;664;p28"/>
          <p:cNvSpPr/>
          <p:nvPr/>
        </p:nvSpPr>
        <p:spPr>
          <a:xfrm>
            <a:off x="1940646" y="2676412"/>
            <a:ext cx="0" cy="3892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0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5" name="Google Shape;665;p28"/>
          <p:cNvSpPr/>
          <p:nvPr/>
        </p:nvSpPr>
        <p:spPr>
          <a:xfrm>
            <a:off x="1862858" y="2987562"/>
            <a:ext cx="78105" cy="0"/>
          </a:xfrm>
          <a:custGeom>
            <a:rect b="b" l="l" r="r" t="t"/>
            <a:pathLst>
              <a:path extrusionOk="0" h="120000" w="120000">
                <a:moveTo>
                  <a:pt x="11951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6" name="Google Shape;666;p28"/>
          <p:cNvSpPr txBox="1"/>
          <p:nvPr/>
        </p:nvSpPr>
        <p:spPr>
          <a:xfrm>
            <a:off x="2749845" y="2565072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8"/>
          <p:cNvSpPr/>
          <p:nvPr/>
        </p:nvSpPr>
        <p:spPr>
          <a:xfrm>
            <a:off x="1007195" y="4909525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4C9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8" name="Google Shape;668;p28"/>
          <p:cNvSpPr/>
          <p:nvPr/>
        </p:nvSpPr>
        <p:spPr>
          <a:xfrm>
            <a:off x="1007195" y="4022609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69" name="Google Shape;669;p28"/>
          <p:cNvSpPr/>
          <p:nvPr/>
        </p:nvSpPr>
        <p:spPr>
          <a:xfrm>
            <a:off x="1007195" y="4022609"/>
            <a:ext cx="2732405" cy="453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79"/>
                </a:lnTo>
                <a:lnTo>
                  <a:pt x="0" y="1198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4C9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0" name="Google Shape;670;p28"/>
          <p:cNvSpPr txBox="1"/>
          <p:nvPr/>
        </p:nvSpPr>
        <p:spPr>
          <a:xfrm>
            <a:off x="1119482" y="4139871"/>
            <a:ext cx="242633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Access Points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8"/>
          <p:cNvSpPr txBox="1"/>
          <p:nvPr/>
        </p:nvSpPr>
        <p:spPr>
          <a:xfrm>
            <a:off x="1230607" y="5576558"/>
            <a:ext cx="221932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Backdoor network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8"/>
          <p:cNvSpPr txBox="1"/>
          <p:nvPr/>
        </p:nvSpPr>
        <p:spPr>
          <a:xfrm>
            <a:off x="2999083" y="4612946"/>
            <a:ext cx="66103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8"/>
          <p:cNvSpPr/>
          <p:nvPr/>
        </p:nvSpPr>
        <p:spPr>
          <a:xfrm>
            <a:off x="1793791" y="4680155"/>
            <a:ext cx="1147445" cy="821690"/>
          </a:xfrm>
          <a:custGeom>
            <a:rect b="b" l="l" r="r" t="t"/>
            <a:pathLst>
              <a:path extrusionOk="0" h="120000" w="120000">
                <a:moveTo>
                  <a:pt x="41513" y="0"/>
                </a:moveTo>
                <a:lnTo>
                  <a:pt x="37152" y="92"/>
                </a:lnTo>
                <a:lnTo>
                  <a:pt x="32639" y="737"/>
                </a:lnTo>
                <a:lnTo>
                  <a:pt x="28445" y="1593"/>
                </a:lnTo>
                <a:lnTo>
                  <a:pt x="23327" y="3263"/>
                </a:lnTo>
                <a:lnTo>
                  <a:pt x="18721" y="5790"/>
                </a:lnTo>
                <a:lnTo>
                  <a:pt x="15208" y="8752"/>
                </a:lnTo>
                <a:lnTo>
                  <a:pt x="11964" y="12224"/>
                </a:lnTo>
                <a:lnTo>
                  <a:pt x="8383" y="17505"/>
                </a:lnTo>
                <a:lnTo>
                  <a:pt x="5614" y="23849"/>
                </a:lnTo>
                <a:lnTo>
                  <a:pt x="4654" y="26860"/>
                </a:lnTo>
                <a:lnTo>
                  <a:pt x="4252" y="27818"/>
                </a:lnTo>
                <a:lnTo>
                  <a:pt x="3840" y="28577"/>
                </a:lnTo>
                <a:lnTo>
                  <a:pt x="3425" y="29195"/>
                </a:lnTo>
                <a:lnTo>
                  <a:pt x="3011" y="29729"/>
                </a:lnTo>
                <a:lnTo>
                  <a:pt x="2603" y="30238"/>
                </a:lnTo>
                <a:lnTo>
                  <a:pt x="2206" y="30780"/>
                </a:lnTo>
                <a:lnTo>
                  <a:pt x="558" y="36030"/>
                </a:lnTo>
                <a:lnTo>
                  <a:pt x="36" y="43338"/>
                </a:lnTo>
                <a:lnTo>
                  <a:pt x="0" y="46087"/>
                </a:lnTo>
                <a:lnTo>
                  <a:pt x="30" y="48658"/>
                </a:lnTo>
                <a:lnTo>
                  <a:pt x="457" y="55393"/>
                </a:lnTo>
                <a:lnTo>
                  <a:pt x="1245" y="60853"/>
                </a:lnTo>
                <a:lnTo>
                  <a:pt x="2540" y="66573"/>
                </a:lnTo>
                <a:lnTo>
                  <a:pt x="3169" y="68929"/>
                </a:lnTo>
                <a:lnTo>
                  <a:pt x="3455" y="70012"/>
                </a:lnTo>
                <a:lnTo>
                  <a:pt x="4973" y="75680"/>
                </a:lnTo>
                <a:lnTo>
                  <a:pt x="6762" y="81379"/>
                </a:lnTo>
                <a:lnTo>
                  <a:pt x="9541" y="87233"/>
                </a:lnTo>
                <a:lnTo>
                  <a:pt x="10302" y="88127"/>
                </a:lnTo>
                <a:lnTo>
                  <a:pt x="12609" y="91723"/>
                </a:lnTo>
                <a:lnTo>
                  <a:pt x="15920" y="96665"/>
                </a:lnTo>
                <a:lnTo>
                  <a:pt x="19760" y="101847"/>
                </a:lnTo>
                <a:lnTo>
                  <a:pt x="23159" y="105942"/>
                </a:lnTo>
                <a:lnTo>
                  <a:pt x="27118" y="110134"/>
                </a:lnTo>
                <a:lnTo>
                  <a:pt x="31126" y="113549"/>
                </a:lnTo>
                <a:lnTo>
                  <a:pt x="34582" y="115362"/>
                </a:lnTo>
                <a:lnTo>
                  <a:pt x="35440" y="115755"/>
                </a:lnTo>
                <a:lnTo>
                  <a:pt x="36395" y="116253"/>
                </a:lnTo>
                <a:lnTo>
                  <a:pt x="37738" y="116421"/>
                </a:lnTo>
                <a:lnTo>
                  <a:pt x="53644" y="118663"/>
                </a:lnTo>
                <a:lnTo>
                  <a:pt x="61805" y="119690"/>
                </a:lnTo>
                <a:lnTo>
                  <a:pt x="65958" y="119944"/>
                </a:lnTo>
                <a:lnTo>
                  <a:pt x="67188" y="119950"/>
                </a:lnTo>
                <a:lnTo>
                  <a:pt x="68374" y="119925"/>
                </a:lnTo>
                <a:lnTo>
                  <a:pt x="69534" y="119873"/>
                </a:lnTo>
                <a:lnTo>
                  <a:pt x="71112" y="119873"/>
                </a:lnTo>
                <a:lnTo>
                  <a:pt x="76119" y="119344"/>
                </a:lnTo>
                <a:lnTo>
                  <a:pt x="79335" y="118422"/>
                </a:lnTo>
                <a:lnTo>
                  <a:pt x="80619" y="117862"/>
                </a:lnTo>
                <a:lnTo>
                  <a:pt x="81905" y="117333"/>
                </a:lnTo>
                <a:lnTo>
                  <a:pt x="86959" y="115336"/>
                </a:lnTo>
                <a:lnTo>
                  <a:pt x="88221" y="114799"/>
                </a:lnTo>
                <a:lnTo>
                  <a:pt x="89484" y="114223"/>
                </a:lnTo>
                <a:lnTo>
                  <a:pt x="90550" y="113108"/>
                </a:lnTo>
                <a:lnTo>
                  <a:pt x="91614" y="112032"/>
                </a:lnTo>
                <a:lnTo>
                  <a:pt x="95801" y="107878"/>
                </a:lnTo>
                <a:lnTo>
                  <a:pt x="99793" y="103364"/>
                </a:lnTo>
                <a:lnTo>
                  <a:pt x="102588" y="99263"/>
                </a:lnTo>
                <a:lnTo>
                  <a:pt x="105131" y="94269"/>
                </a:lnTo>
                <a:lnTo>
                  <a:pt x="106008" y="92627"/>
                </a:lnTo>
                <a:lnTo>
                  <a:pt x="106948" y="91056"/>
                </a:lnTo>
                <a:lnTo>
                  <a:pt x="107936" y="89533"/>
                </a:lnTo>
                <a:lnTo>
                  <a:pt x="108961" y="88038"/>
                </a:lnTo>
                <a:lnTo>
                  <a:pt x="111067" y="85045"/>
                </a:lnTo>
                <a:lnTo>
                  <a:pt x="112123" y="83503"/>
                </a:lnTo>
                <a:lnTo>
                  <a:pt x="115148" y="78440"/>
                </a:lnTo>
                <a:lnTo>
                  <a:pt x="117690" y="72267"/>
                </a:lnTo>
                <a:lnTo>
                  <a:pt x="119401" y="64403"/>
                </a:lnTo>
                <a:lnTo>
                  <a:pt x="119910" y="57934"/>
                </a:lnTo>
                <a:lnTo>
                  <a:pt x="119936" y="54267"/>
                </a:lnTo>
                <a:lnTo>
                  <a:pt x="119820" y="50362"/>
                </a:lnTo>
                <a:lnTo>
                  <a:pt x="119293" y="43698"/>
                </a:lnTo>
                <a:lnTo>
                  <a:pt x="117907" y="36187"/>
                </a:lnTo>
                <a:lnTo>
                  <a:pt x="116041" y="31049"/>
                </a:lnTo>
                <a:lnTo>
                  <a:pt x="113261" y="26711"/>
                </a:lnTo>
                <a:lnTo>
                  <a:pt x="111297" y="24457"/>
                </a:lnTo>
                <a:lnTo>
                  <a:pt x="110718" y="23761"/>
                </a:lnTo>
                <a:lnTo>
                  <a:pt x="110192" y="23051"/>
                </a:lnTo>
                <a:lnTo>
                  <a:pt x="109266" y="21659"/>
                </a:lnTo>
                <a:lnTo>
                  <a:pt x="108193" y="20250"/>
                </a:lnTo>
                <a:lnTo>
                  <a:pt x="104501" y="16118"/>
                </a:lnTo>
                <a:lnTo>
                  <a:pt x="100975" y="12548"/>
                </a:lnTo>
                <a:lnTo>
                  <a:pt x="100030" y="11576"/>
                </a:lnTo>
                <a:lnTo>
                  <a:pt x="99269" y="10747"/>
                </a:lnTo>
                <a:lnTo>
                  <a:pt x="98733" y="10081"/>
                </a:lnTo>
                <a:lnTo>
                  <a:pt x="98064" y="9368"/>
                </a:lnTo>
                <a:lnTo>
                  <a:pt x="97047" y="8629"/>
                </a:lnTo>
                <a:lnTo>
                  <a:pt x="95765" y="7874"/>
                </a:lnTo>
                <a:lnTo>
                  <a:pt x="94297" y="7110"/>
                </a:lnTo>
                <a:lnTo>
                  <a:pt x="89581" y="4858"/>
                </a:lnTo>
                <a:lnTo>
                  <a:pt x="88173" y="4150"/>
                </a:lnTo>
                <a:lnTo>
                  <a:pt x="86981" y="3477"/>
                </a:lnTo>
                <a:lnTo>
                  <a:pt x="86086" y="2849"/>
                </a:lnTo>
                <a:lnTo>
                  <a:pt x="84034" y="2128"/>
                </a:lnTo>
                <a:lnTo>
                  <a:pt x="82224" y="1573"/>
                </a:lnTo>
                <a:lnTo>
                  <a:pt x="80978" y="1255"/>
                </a:lnTo>
                <a:lnTo>
                  <a:pt x="70178" y="1255"/>
                </a:lnTo>
                <a:lnTo>
                  <a:pt x="69214" y="1207"/>
                </a:lnTo>
                <a:lnTo>
                  <a:pt x="68138" y="1071"/>
                </a:lnTo>
                <a:lnTo>
                  <a:pt x="66924" y="830"/>
                </a:lnTo>
                <a:lnTo>
                  <a:pt x="59282" y="601"/>
                </a:lnTo>
                <a:lnTo>
                  <a:pt x="47367" y="91"/>
                </a:lnTo>
                <a:lnTo>
                  <a:pt x="44434" y="20"/>
                </a:lnTo>
                <a:lnTo>
                  <a:pt x="41513" y="0"/>
                </a:lnTo>
                <a:close/>
              </a:path>
              <a:path extrusionOk="0" h="120000" w="120000">
                <a:moveTo>
                  <a:pt x="71112" y="119873"/>
                </a:moveTo>
                <a:lnTo>
                  <a:pt x="69534" y="119873"/>
                </a:lnTo>
                <a:lnTo>
                  <a:pt x="71083" y="119875"/>
                </a:lnTo>
                <a:lnTo>
                  <a:pt x="71112" y="119873"/>
                </a:lnTo>
                <a:close/>
              </a:path>
              <a:path extrusionOk="0" h="120000" w="120000">
                <a:moveTo>
                  <a:pt x="76898" y="650"/>
                </a:moveTo>
                <a:lnTo>
                  <a:pt x="75919" y="653"/>
                </a:lnTo>
                <a:lnTo>
                  <a:pt x="75030" y="712"/>
                </a:lnTo>
                <a:lnTo>
                  <a:pt x="74206" y="811"/>
                </a:lnTo>
                <a:lnTo>
                  <a:pt x="72653" y="1053"/>
                </a:lnTo>
                <a:lnTo>
                  <a:pt x="71872" y="1160"/>
                </a:lnTo>
                <a:lnTo>
                  <a:pt x="71056" y="1233"/>
                </a:lnTo>
                <a:lnTo>
                  <a:pt x="70178" y="1255"/>
                </a:lnTo>
                <a:lnTo>
                  <a:pt x="80978" y="1255"/>
                </a:lnTo>
                <a:lnTo>
                  <a:pt x="80631" y="1166"/>
                </a:lnTo>
                <a:lnTo>
                  <a:pt x="79229" y="889"/>
                </a:lnTo>
                <a:lnTo>
                  <a:pt x="77993" y="723"/>
                </a:lnTo>
                <a:lnTo>
                  <a:pt x="76898" y="650"/>
                </a:lnTo>
                <a:close/>
              </a:path>
            </a:pathLst>
          </a:custGeom>
          <a:solidFill>
            <a:srgbClr val="FFDB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4" name="Google Shape;674;p28"/>
          <p:cNvSpPr/>
          <p:nvPr/>
        </p:nvSpPr>
        <p:spPr>
          <a:xfrm>
            <a:off x="1864916" y="4741419"/>
            <a:ext cx="965835" cy="681990"/>
          </a:xfrm>
          <a:custGeom>
            <a:rect b="b" l="l" r="r" t="t"/>
            <a:pathLst>
              <a:path extrusionOk="0" h="120000" w="120000">
                <a:moveTo>
                  <a:pt x="40226" y="0"/>
                </a:moveTo>
                <a:lnTo>
                  <a:pt x="35328" y="295"/>
                </a:lnTo>
                <a:lnTo>
                  <a:pt x="30059" y="1222"/>
                </a:lnTo>
                <a:lnTo>
                  <a:pt x="25373" y="2553"/>
                </a:lnTo>
                <a:lnTo>
                  <a:pt x="19722" y="5204"/>
                </a:lnTo>
                <a:lnTo>
                  <a:pt x="14410" y="9490"/>
                </a:lnTo>
                <a:lnTo>
                  <a:pt x="9686" y="15343"/>
                </a:lnTo>
                <a:lnTo>
                  <a:pt x="6037" y="22666"/>
                </a:lnTo>
                <a:lnTo>
                  <a:pt x="4617" y="27029"/>
                </a:lnTo>
                <a:lnTo>
                  <a:pt x="4192" y="28190"/>
                </a:lnTo>
                <a:lnTo>
                  <a:pt x="3742" y="29015"/>
                </a:lnTo>
                <a:lnTo>
                  <a:pt x="3277" y="29620"/>
                </a:lnTo>
                <a:lnTo>
                  <a:pt x="2806" y="30123"/>
                </a:lnTo>
                <a:lnTo>
                  <a:pt x="2338" y="30640"/>
                </a:lnTo>
                <a:lnTo>
                  <a:pt x="378" y="37509"/>
                </a:lnTo>
                <a:lnTo>
                  <a:pt x="0" y="47282"/>
                </a:lnTo>
                <a:lnTo>
                  <a:pt x="79" y="50265"/>
                </a:lnTo>
                <a:lnTo>
                  <a:pt x="757" y="57869"/>
                </a:lnTo>
                <a:lnTo>
                  <a:pt x="2257" y="65407"/>
                </a:lnTo>
                <a:lnTo>
                  <a:pt x="3428" y="69615"/>
                </a:lnTo>
                <a:lnTo>
                  <a:pt x="3995" y="71831"/>
                </a:lnTo>
                <a:lnTo>
                  <a:pt x="5958" y="78839"/>
                </a:lnTo>
                <a:lnTo>
                  <a:pt x="8302" y="84997"/>
                </a:lnTo>
                <a:lnTo>
                  <a:pt x="10067" y="87749"/>
                </a:lnTo>
                <a:lnTo>
                  <a:pt x="11945" y="90672"/>
                </a:lnTo>
                <a:lnTo>
                  <a:pt x="15917" y="96574"/>
                </a:lnTo>
                <a:lnTo>
                  <a:pt x="20576" y="102750"/>
                </a:lnTo>
                <a:lnTo>
                  <a:pt x="24811" y="107706"/>
                </a:lnTo>
                <a:lnTo>
                  <a:pt x="29258" y="112034"/>
                </a:lnTo>
                <a:lnTo>
                  <a:pt x="33881" y="114942"/>
                </a:lnTo>
                <a:lnTo>
                  <a:pt x="34830" y="115351"/>
                </a:lnTo>
                <a:lnTo>
                  <a:pt x="35864" y="115861"/>
                </a:lnTo>
                <a:lnTo>
                  <a:pt x="60978" y="119778"/>
                </a:lnTo>
                <a:lnTo>
                  <a:pt x="68900" y="119968"/>
                </a:lnTo>
                <a:lnTo>
                  <a:pt x="70883" y="119920"/>
                </a:lnTo>
                <a:lnTo>
                  <a:pt x="76651" y="119284"/>
                </a:lnTo>
                <a:lnTo>
                  <a:pt x="79320" y="118420"/>
                </a:lnTo>
                <a:lnTo>
                  <a:pt x="80871" y="117787"/>
                </a:lnTo>
                <a:lnTo>
                  <a:pt x="86902" y="115418"/>
                </a:lnTo>
                <a:lnTo>
                  <a:pt x="91066" y="112741"/>
                </a:lnTo>
                <a:lnTo>
                  <a:pt x="92325" y="111543"/>
                </a:lnTo>
                <a:lnTo>
                  <a:pt x="93616" y="110410"/>
                </a:lnTo>
                <a:lnTo>
                  <a:pt x="96261" y="108226"/>
                </a:lnTo>
                <a:lnTo>
                  <a:pt x="97586" y="107120"/>
                </a:lnTo>
                <a:lnTo>
                  <a:pt x="102709" y="101896"/>
                </a:lnTo>
                <a:lnTo>
                  <a:pt x="106054" y="96333"/>
                </a:lnTo>
                <a:lnTo>
                  <a:pt x="106773" y="94768"/>
                </a:lnTo>
                <a:lnTo>
                  <a:pt x="107557" y="93259"/>
                </a:lnTo>
                <a:lnTo>
                  <a:pt x="108396" y="91788"/>
                </a:lnTo>
                <a:lnTo>
                  <a:pt x="109278" y="90336"/>
                </a:lnTo>
                <a:lnTo>
                  <a:pt x="110192" y="88885"/>
                </a:lnTo>
                <a:lnTo>
                  <a:pt x="111127" y="87415"/>
                </a:lnTo>
                <a:lnTo>
                  <a:pt x="112070" y="85909"/>
                </a:lnTo>
                <a:lnTo>
                  <a:pt x="115701" y="79144"/>
                </a:lnTo>
                <a:lnTo>
                  <a:pt x="117957" y="72775"/>
                </a:lnTo>
                <a:lnTo>
                  <a:pt x="119467" y="64739"/>
                </a:lnTo>
                <a:lnTo>
                  <a:pt x="119924" y="54535"/>
                </a:lnTo>
                <a:lnTo>
                  <a:pt x="119770" y="49876"/>
                </a:lnTo>
                <a:lnTo>
                  <a:pt x="119040" y="42198"/>
                </a:lnTo>
                <a:lnTo>
                  <a:pt x="117152" y="34111"/>
                </a:lnTo>
                <a:lnTo>
                  <a:pt x="113883" y="27867"/>
                </a:lnTo>
                <a:lnTo>
                  <a:pt x="111475" y="25030"/>
                </a:lnTo>
                <a:lnTo>
                  <a:pt x="110773" y="24199"/>
                </a:lnTo>
                <a:lnTo>
                  <a:pt x="110150" y="23351"/>
                </a:lnTo>
                <a:lnTo>
                  <a:pt x="109018" y="21685"/>
                </a:lnTo>
                <a:lnTo>
                  <a:pt x="107701" y="20011"/>
                </a:lnTo>
                <a:lnTo>
                  <a:pt x="106263" y="18358"/>
                </a:lnTo>
                <a:lnTo>
                  <a:pt x="104771" y="16755"/>
                </a:lnTo>
                <a:lnTo>
                  <a:pt x="103289" y="15230"/>
                </a:lnTo>
                <a:lnTo>
                  <a:pt x="100619" y="12534"/>
                </a:lnTo>
                <a:lnTo>
                  <a:pt x="99562" y="11419"/>
                </a:lnTo>
                <a:lnTo>
                  <a:pt x="94951" y="7780"/>
                </a:lnTo>
                <a:lnTo>
                  <a:pt x="89428" y="5032"/>
                </a:lnTo>
                <a:lnTo>
                  <a:pt x="87811" y="4182"/>
                </a:lnTo>
                <a:lnTo>
                  <a:pt x="86521" y="3390"/>
                </a:lnTo>
                <a:lnTo>
                  <a:pt x="85685" y="2674"/>
                </a:lnTo>
                <a:lnTo>
                  <a:pt x="83314" y="1901"/>
                </a:lnTo>
                <a:lnTo>
                  <a:pt x="81472" y="1407"/>
                </a:lnTo>
                <a:lnTo>
                  <a:pt x="70850" y="1407"/>
                </a:lnTo>
                <a:lnTo>
                  <a:pt x="69769" y="1377"/>
                </a:lnTo>
                <a:lnTo>
                  <a:pt x="68543" y="1221"/>
                </a:lnTo>
                <a:lnTo>
                  <a:pt x="67129" y="909"/>
                </a:lnTo>
                <a:lnTo>
                  <a:pt x="62182" y="797"/>
                </a:lnTo>
                <a:lnTo>
                  <a:pt x="46371" y="85"/>
                </a:lnTo>
                <a:lnTo>
                  <a:pt x="43291" y="10"/>
                </a:lnTo>
                <a:lnTo>
                  <a:pt x="40226" y="0"/>
                </a:lnTo>
                <a:close/>
              </a:path>
              <a:path extrusionOk="0" h="120000" w="120000">
                <a:moveTo>
                  <a:pt x="76747" y="765"/>
                </a:moveTo>
                <a:lnTo>
                  <a:pt x="75616" y="810"/>
                </a:lnTo>
                <a:lnTo>
                  <a:pt x="74603" y="923"/>
                </a:lnTo>
                <a:lnTo>
                  <a:pt x="72754" y="1222"/>
                </a:lnTo>
                <a:lnTo>
                  <a:pt x="71830" y="1345"/>
                </a:lnTo>
                <a:lnTo>
                  <a:pt x="70850" y="1407"/>
                </a:lnTo>
                <a:lnTo>
                  <a:pt x="81472" y="1407"/>
                </a:lnTo>
                <a:lnTo>
                  <a:pt x="81278" y="1355"/>
                </a:lnTo>
                <a:lnTo>
                  <a:pt x="79534" y="1006"/>
                </a:lnTo>
                <a:lnTo>
                  <a:pt x="78038" y="819"/>
                </a:lnTo>
                <a:lnTo>
                  <a:pt x="76747" y="765"/>
                </a:lnTo>
                <a:close/>
              </a:path>
            </a:pathLst>
          </a:custGeom>
          <a:solidFill>
            <a:srgbClr val="FFD47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5" name="Google Shape;675;p28"/>
          <p:cNvSpPr/>
          <p:nvPr/>
        </p:nvSpPr>
        <p:spPr>
          <a:xfrm>
            <a:off x="1907022" y="4774237"/>
            <a:ext cx="862965" cy="581660"/>
          </a:xfrm>
          <a:custGeom>
            <a:rect b="b" l="l" r="r" t="t"/>
            <a:pathLst>
              <a:path extrusionOk="0" h="120000" w="120000">
                <a:moveTo>
                  <a:pt x="43378" y="0"/>
                </a:moveTo>
                <a:lnTo>
                  <a:pt x="41955" y="30"/>
                </a:lnTo>
                <a:lnTo>
                  <a:pt x="40511" y="252"/>
                </a:lnTo>
                <a:lnTo>
                  <a:pt x="38974" y="717"/>
                </a:lnTo>
                <a:lnTo>
                  <a:pt x="37273" y="1479"/>
                </a:lnTo>
                <a:lnTo>
                  <a:pt x="32824" y="2257"/>
                </a:lnTo>
                <a:lnTo>
                  <a:pt x="31260" y="2788"/>
                </a:lnTo>
                <a:lnTo>
                  <a:pt x="29997" y="3718"/>
                </a:lnTo>
                <a:lnTo>
                  <a:pt x="28929" y="5275"/>
                </a:lnTo>
                <a:lnTo>
                  <a:pt x="27660" y="7032"/>
                </a:lnTo>
                <a:lnTo>
                  <a:pt x="26280" y="8611"/>
                </a:lnTo>
                <a:lnTo>
                  <a:pt x="24819" y="10064"/>
                </a:lnTo>
                <a:lnTo>
                  <a:pt x="23306" y="11442"/>
                </a:lnTo>
                <a:lnTo>
                  <a:pt x="21770" y="12794"/>
                </a:lnTo>
                <a:lnTo>
                  <a:pt x="20240" y="14172"/>
                </a:lnTo>
                <a:lnTo>
                  <a:pt x="18745" y="15628"/>
                </a:lnTo>
                <a:lnTo>
                  <a:pt x="17316" y="17211"/>
                </a:lnTo>
                <a:lnTo>
                  <a:pt x="16580" y="19034"/>
                </a:lnTo>
                <a:lnTo>
                  <a:pt x="15560" y="21133"/>
                </a:lnTo>
                <a:lnTo>
                  <a:pt x="11429" y="27848"/>
                </a:lnTo>
                <a:lnTo>
                  <a:pt x="7006" y="32578"/>
                </a:lnTo>
                <a:lnTo>
                  <a:pt x="5645" y="33978"/>
                </a:lnTo>
                <a:lnTo>
                  <a:pt x="1079" y="39709"/>
                </a:lnTo>
                <a:lnTo>
                  <a:pt x="0" y="47532"/>
                </a:lnTo>
                <a:lnTo>
                  <a:pt x="430" y="51005"/>
                </a:lnTo>
                <a:lnTo>
                  <a:pt x="1663" y="60173"/>
                </a:lnTo>
                <a:lnTo>
                  <a:pt x="3540" y="69486"/>
                </a:lnTo>
                <a:lnTo>
                  <a:pt x="6535" y="77436"/>
                </a:lnTo>
                <a:lnTo>
                  <a:pt x="7372" y="79827"/>
                </a:lnTo>
                <a:lnTo>
                  <a:pt x="10270" y="86776"/>
                </a:lnTo>
                <a:lnTo>
                  <a:pt x="13519" y="93284"/>
                </a:lnTo>
                <a:lnTo>
                  <a:pt x="17873" y="101045"/>
                </a:lnTo>
                <a:lnTo>
                  <a:pt x="22277" y="106315"/>
                </a:lnTo>
                <a:lnTo>
                  <a:pt x="27398" y="109636"/>
                </a:lnTo>
                <a:lnTo>
                  <a:pt x="30587" y="111198"/>
                </a:lnTo>
                <a:lnTo>
                  <a:pt x="32273" y="112634"/>
                </a:lnTo>
                <a:lnTo>
                  <a:pt x="37473" y="115907"/>
                </a:lnTo>
                <a:lnTo>
                  <a:pt x="42796" y="117893"/>
                </a:lnTo>
                <a:lnTo>
                  <a:pt x="48130" y="118933"/>
                </a:lnTo>
                <a:lnTo>
                  <a:pt x="61551" y="119678"/>
                </a:lnTo>
                <a:lnTo>
                  <a:pt x="65164" y="119920"/>
                </a:lnTo>
                <a:lnTo>
                  <a:pt x="71202" y="119418"/>
                </a:lnTo>
                <a:lnTo>
                  <a:pt x="76736" y="118054"/>
                </a:lnTo>
                <a:lnTo>
                  <a:pt x="83025" y="115941"/>
                </a:lnTo>
                <a:lnTo>
                  <a:pt x="84359" y="115509"/>
                </a:lnTo>
                <a:lnTo>
                  <a:pt x="89445" y="113990"/>
                </a:lnTo>
                <a:lnTo>
                  <a:pt x="90928" y="113291"/>
                </a:lnTo>
                <a:lnTo>
                  <a:pt x="92300" y="112167"/>
                </a:lnTo>
                <a:lnTo>
                  <a:pt x="93524" y="109910"/>
                </a:lnTo>
                <a:lnTo>
                  <a:pt x="94936" y="107964"/>
                </a:lnTo>
                <a:lnTo>
                  <a:pt x="96453" y="106237"/>
                </a:lnTo>
                <a:lnTo>
                  <a:pt x="97992" y="104640"/>
                </a:lnTo>
                <a:lnTo>
                  <a:pt x="99476" y="103071"/>
                </a:lnTo>
                <a:lnTo>
                  <a:pt x="100802" y="101468"/>
                </a:lnTo>
                <a:lnTo>
                  <a:pt x="101909" y="99711"/>
                </a:lnTo>
                <a:lnTo>
                  <a:pt x="102704" y="97719"/>
                </a:lnTo>
                <a:lnTo>
                  <a:pt x="103587" y="95911"/>
                </a:lnTo>
                <a:lnTo>
                  <a:pt x="107647" y="87396"/>
                </a:lnTo>
                <a:lnTo>
                  <a:pt x="110871" y="80289"/>
                </a:lnTo>
                <a:lnTo>
                  <a:pt x="113846" y="73236"/>
                </a:lnTo>
                <a:lnTo>
                  <a:pt x="117685" y="62334"/>
                </a:lnTo>
                <a:lnTo>
                  <a:pt x="119804" y="53876"/>
                </a:lnTo>
                <a:lnTo>
                  <a:pt x="119992" y="51787"/>
                </a:lnTo>
                <a:lnTo>
                  <a:pt x="119985" y="49677"/>
                </a:lnTo>
                <a:lnTo>
                  <a:pt x="117433" y="40729"/>
                </a:lnTo>
                <a:lnTo>
                  <a:pt x="113316" y="34391"/>
                </a:lnTo>
                <a:lnTo>
                  <a:pt x="107781" y="28256"/>
                </a:lnTo>
                <a:lnTo>
                  <a:pt x="102965" y="23923"/>
                </a:lnTo>
                <a:lnTo>
                  <a:pt x="97784" y="19926"/>
                </a:lnTo>
                <a:lnTo>
                  <a:pt x="92424" y="16361"/>
                </a:lnTo>
                <a:lnTo>
                  <a:pt x="86955" y="13438"/>
                </a:lnTo>
                <a:lnTo>
                  <a:pt x="81303" y="11106"/>
                </a:lnTo>
                <a:lnTo>
                  <a:pt x="75476" y="9121"/>
                </a:lnTo>
                <a:lnTo>
                  <a:pt x="65385" y="5918"/>
                </a:lnTo>
                <a:lnTo>
                  <a:pt x="63312" y="5212"/>
                </a:lnTo>
                <a:lnTo>
                  <a:pt x="56986" y="2800"/>
                </a:lnTo>
                <a:lnTo>
                  <a:pt x="52683" y="856"/>
                </a:lnTo>
                <a:lnTo>
                  <a:pt x="50291" y="727"/>
                </a:lnTo>
                <a:lnTo>
                  <a:pt x="48236" y="523"/>
                </a:lnTo>
                <a:lnTo>
                  <a:pt x="44851" y="107"/>
                </a:lnTo>
                <a:lnTo>
                  <a:pt x="43378" y="0"/>
                </a:lnTo>
                <a:close/>
              </a:path>
            </a:pathLst>
          </a:custGeom>
          <a:solidFill>
            <a:srgbClr val="FF8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6" name="Google Shape;676;p28"/>
          <p:cNvSpPr/>
          <p:nvPr/>
        </p:nvSpPr>
        <p:spPr>
          <a:xfrm>
            <a:off x="1963242" y="4828258"/>
            <a:ext cx="722630" cy="471170"/>
          </a:xfrm>
          <a:custGeom>
            <a:rect b="b" l="l" r="r" t="t"/>
            <a:pathLst>
              <a:path extrusionOk="0" h="120000" w="120000">
                <a:moveTo>
                  <a:pt x="40505" y="0"/>
                </a:moveTo>
                <a:lnTo>
                  <a:pt x="38760" y="226"/>
                </a:lnTo>
                <a:lnTo>
                  <a:pt x="36877" y="779"/>
                </a:lnTo>
                <a:lnTo>
                  <a:pt x="34743" y="1738"/>
                </a:lnTo>
                <a:lnTo>
                  <a:pt x="32074" y="2050"/>
                </a:lnTo>
                <a:lnTo>
                  <a:pt x="29984" y="2464"/>
                </a:lnTo>
                <a:lnTo>
                  <a:pt x="28312" y="3467"/>
                </a:lnTo>
                <a:lnTo>
                  <a:pt x="26896" y="5549"/>
                </a:lnTo>
                <a:lnTo>
                  <a:pt x="25996" y="7644"/>
                </a:lnTo>
                <a:lnTo>
                  <a:pt x="24916" y="10139"/>
                </a:lnTo>
                <a:lnTo>
                  <a:pt x="20964" y="18587"/>
                </a:lnTo>
                <a:lnTo>
                  <a:pt x="18046" y="23726"/>
                </a:lnTo>
                <a:lnTo>
                  <a:pt x="16876" y="26151"/>
                </a:lnTo>
                <a:lnTo>
                  <a:pt x="11394" y="32995"/>
                </a:lnTo>
                <a:lnTo>
                  <a:pt x="5682" y="36537"/>
                </a:lnTo>
                <a:lnTo>
                  <a:pt x="3897" y="38766"/>
                </a:lnTo>
                <a:lnTo>
                  <a:pt x="2570" y="40986"/>
                </a:lnTo>
                <a:lnTo>
                  <a:pt x="1567" y="43443"/>
                </a:lnTo>
                <a:lnTo>
                  <a:pt x="755" y="46384"/>
                </a:lnTo>
                <a:lnTo>
                  <a:pt x="0" y="50054"/>
                </a:lnTo>
                <a:lnTo>
                  <a:pt x="562" y="54571"/>
                </a:lnTo>
                <a:lnTo>
                  <a:pt x="3066" y="65836"/>
                </a:lnTo>
                <a:lnTo>
                  <a:pt x="5354" y="70799"/>
                </a:lnTo>
                <a:lnTo>
                  <a:pt x="6404" y="73786"/>
                </a:lnTo>
                <a:lnTo>
                  <a:pt x="7433" y="76875"/>
                </a:lnTo>
                <a:lnTo>
                  <a:pt x="8447" y="80020"/>
                </a:lnTo>
                <a:lnTo>
                  <a:pt x="9452" y="83174"/>
                </a:lnTo>
                <a:lnTo>
                  <a:pt x="10454" y="86289"/>
                </a:lnTo>
                <a:lnTo>
                  <a:pt x="13500" y="94936"/>
                </a:lnTo>
                <a:lnTo>
                  <a:pt x="19136" y="104329"/>
                </a:lnTo>
                <a:lnTo>
                  <a:pt x="25157" y="108905"/>
                </a:lnTo>
                <a:lnTo>
                  <a:pt x="28908" y="110733"/>
                </a:lnTo>
                <a:lnTo>
                  <a:pt x="30942" y="112458"/>
                </a:lnTo>
                <a:lnTo>
                  <a:pt x="37201" y="116224"/>
                </a:lnTo>
                <a:lnTo>
                  <a:pt x="43572" y="118304"/>
                </a:lnTo>
                <a:lnTo>
                  <a:pt x="49888" y="119246"/>
                </a:lnTo>
                <a:lnTo>
                  <a:pt x="59853" y="119765"/>
                </a:lnTo>
                <a:lnTo>
                  <a:pt x="61707" y="119893"/>
                </a:lnTo>
                <a:lnTo>
                  <a:pt x="69190" y="119432"/>
                </a:lnTo>
                <a:lnTo>
                  <a:pt x="75925" y="117939"/>
                </a:lnTo>
                <a:lnTo>
                  <a:pt x="84844" y="115064"/>
                </a:lnTo>
                <a:lnTo>
                  <a:pt x="87282" y="114596"/>
                </a:lnTo>
                <a:lnTo>
                  <a:pt x="89243" y="114119"/>
                </a:lnTo>
                <a:lnTo>
                  <a:pt x="90951" y="113145"/>
                </a:lnTo>
                <a:lnTo>
                  <a:pt x="92632" y="111185"/>
                </a:lnTo>
                <a:lnTo>
                  <a:pt x="93814" y="108473"/>
                </a:lnTo>
                <a:lnTo>
                  <a:pt x="95086" y="105912"/>
                </a:lnTo>
                <a:lnTo>
                  <a:pt x="96361" y="103376"/>
                </a:lnTo>
                <a:lnTo>
                  <a:pt x="97554" y="100744"/>
                </a:lnTo>
                <a:lnTo>
                  <a:pt x="98579" y="97890"/>
                </a:lnTo>
                <a:lnTo>
                  <a:pt x="99784" y="94086"/>
                </a:lnTo>
                <a:lnTo>
                  <a:pt x="101165" y="91283"/>
                </a:lnTo>
                <a:lnTo>
                  <a:pt x="102650" y="89147"/>
                </a:lnTo>
                <a:lnTo>
                  <a:pt x="104163" y="87343"/>
                </a:lnTo>
                <a:lnTo>
                  <a:pt x="105632" y="85535"/>
                </a:lnTo>
                <a:lnTo>
                  <a:pt x="107238" y="83018"/>
                </a:lnTo>
                <a:lnTo>
                  <a:pt x="110367" y="78190"/>
                </a:lnTo>
                <a:lnTo>
                  <a:pt x="111842" y="75821"/>
                </a:lnTo>
                <a:lnTo>
                  <a:pt x="116628" y="65762"/>
                </a:lnTo>
                <a:lnTo>
                  <a:pt x="119654" y="55509"/>
                </a:lnTo>
                <a:lnTo>
                  <a:pt x="119920" y="53017"/>
                </a:lnTo>
                <a:lnTo>
                  <a:pt x="119903" y="50491"/>
                </a:lnTo>
                <a:lnTo>
                  <a:pt x="116597" y="40295"/>
                </a:lnTo>
                <a:lnTo>
                  <a:pt x="110997" y="32174"/>
                </a:lnTo>
                <a:lnTo>
                  <a:pt x="105758" y="26549"/>
                </a:lnTo>
                <a:lnTo>
                  <a:pt x="99837" y="21455"/>
                </a:lnTo>
                <a:lnTo>
                  <a:pt x="93422" y="17010"/>
                </a:lnTo>
                <a:lnTo>
                  <a:pt x="85692" y="13128"/>
                </a:lnTo>
                <a:lnTo>
                  <a:pt x="75355" y="9466"/>
                </a:lnTo>
                <a:lnTo>
                  <a:pt x="64514" y="6115"/>
                </a:lnTo>
                <a:lnTo>
                  <a:pt x="62309" y="5386"/>
                </a:lnTo>
                <a:lnTo>
                  <a:pt x="55660" y="2926"/>
                </a:lnTo>
                <a:lnTo>
                  <a:pt x="51219" y="971"/>
                </a:lnTo>
                <a:lnTo>
                  <a:pt x="48427" y="761"/>
                </a:lnTo>
                <a:lnTo>
                  <a:pt x="46076" y="480"/>
                </a:lnTo>
                <a:lnTo>
                  <a:pt x="44048" y="206"/>
                </a:lnTo>
                <a:lnTo>
                  <a:pt x="42230" y="19"/>
                </a:lnTo>
                <a:lnTo>
                  <a:pt x="40505" y="0"/>
                </a:lnTo>
                <a:close/>
              </a:path>
            </a:pathLst>
          </a:custGeom>
          <a:solidFill>
            <a:srgbClr val="FF99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7" name="Google Shape;677;p28"/>
          <p:cNvSpPr/>
          <p:nvPr/>
        </p:nvSpPr>
        <p:spPr>
          <a:xfrm>
            <a:off x="2153746" y="4941566"/>
            <a:ext cx="208279" cy="212090"/>
          </a:xfrm>
          <a:custGeom>
            <a:rect b="b" l="l" r="r" t="t"/>
            <a:pathLst>
              <a:path extrusionOk="0" h="120000" w="120000">
                <a:moveTo>
                  <a:pt x="119930" y="117409"/>
                </a:moveTo>
                <a:lnTo>
                  <a:pt x="91657" y="117409"/>
                </a:lnTo>
                <a:lnTo>
                  <a:pt x="95765" y="117548"/>
                </a:lnTo>
                <a:lnTo>
                  <a:pt x="100302" y="118312"/>
                </a:lnTo>
                <a:lnTo>
                  <a:pt x="104310" y="118459"/>
                </a:lnTo>
                <a:lnTo>
                  <a:pt x="107448" y="118723"/>
                </a:lnTo>
                <a:lnTo>
                  <a:pt x="113385" y="119988"/>
                </a:lnTo>
                <a:lnTo>
                  <a:pt x="119930" y="117409"/>
                </a:lnTo>
                <a:close/>
              </a:path>
              <a:path extrusionOk="0" h="120000" w="120000">
                <a:moveTo>
                  <a:pt x="96422" y="8313"/>
                </a:moveTo>
                <a:lnTo>
                  <a:pt x="40949" y="8313"/>
                </a:lnTo>
                <a:lnTo>
                  <a:pt x="34841" y="12135"/>
                </a:lnTo>
                <a:lnTo>
                  <a:pt x="22740" y="18744"/>
                </a:lnTo>
                <a:lnTo>
                  <a:pt x="3129" y="38916"/>
                </a:lnTo>
                <a:lnTo>
                  <a:pt x="0" y="57374"/>
                </a:lnTo>
                <a:lnTo>
                  <a:pt x="843" y="66067"/>
                </a:lnTo>
                <a:lnTo>
                  <a:pt x="7895" y="86680"/>
                </a:lnTo>
                <a:lnTo>
                  <a:pt x="15550" y="96165"/>
                </a:lnTo>
                <a:lnTo>
                  <a:pt x="20935" y="102101"/>
                </a:lnTo>
                <a:lnTo>
                  <a:pt x="42878" y="112672"/>
                </a:lnTo>
                <a:lnTo>
                  <a:pt x="62902" y="115748"/>
                </a:lnTo>
                <a:lnTo>
                  <a:pt x="70275" y="117574"/>
                </a:lnTo>
                <a:lnTo>
                  <a:pt x="77434" y="118127"/>
                </a:lnTo>
                <a:lnTo>
                  <a:pt x="84516" y="117905"/>
                </a:lnTo>
                <a:lnTo>
                  <a:pt x="91657" y="117409"/>
                </a:lnTo>
                <a:lnTo>
                  <a:pt x="119930" y="117409"/>
                </a:lnTo>
                <a:lnTo>
                  <a:pt x="145043" y="103099"/>
                </a:lnTo>
                <a:lnTo>
                  <a:pt x="159716" y="86096"/>
                </a:lnTo>
                <a:lnTo>
                  <a:pt x="161558" y="72016"/>
                </a:lnTo>
                <a:lnTo>
                  <a:pt x="159748" y="64143"/>
                </a:lnTo>
                <a:lnTo>
                  <a:pt x="157413" y="56408"/>
                </a:lnTo>
                <a:lnTo>
                  <a:pt x="154011" y="49993"/>
                </a:lnTo>
                <a:lnTo>
                  <a:pt x="147371" y="44252"/>
                </a:lnTo>
                <a:lnTo>
                  <a:pt x="134990" y="33297"/>
                </a:lnTo>
                <a:lnTo>
                  <a:pt x="117802" y="19772"/>
                </a:lnTo>
                <a:lnTo>
                  <a:pt x="106589" y="13930"/>
                </a:lnTo>
                <a:lnTo>
                  <a:pt x="99758" y="10679"/>
                </a:lnTo>
                <a:lnTo>
                  <a:pt x="97828" y="9560"/>
                </a:lnTo>
                <a:lnTo>
                  <a:pt x="96422" y="8313"/>
                </a:lnTo>
                <a:close/>
              </a:path>
              <a:path extrusionOk="0" h="120000" w="120000">
                <a:moveTo>
                  <a:pt x="74840" y="0"/>
                </a:moveTo>
                <a:lnTo>
                  <a:pt x="65441" y="569"/>
                </a:lnTo>
                <a:lnTo>
                  <a:pt x="58271" y="1344"/>
                </a:lnTo>
                <a:lnTo>
                  <a:pt x="47331" y="3303"/>
                </a:lnTo>
                <a:lnTo>
                  <a:pt x="40080" y="8431"/>
                </a:lnTo>
                <a:lnTo>
                  <a:pt x="40949" y="8313"/>
                </a:lnTo>
                <a:lnTo>
                  <a:pt x="96422" y="8313"/>
                </a:lnTo>
                <a:lnTo>
                  <a:pt x="95803" y="7764"/>
                </a:lnTo>
                <a:lnTo>
                  <a:pt x="93343" y="6027"/>
                </a:lnTo>
                <a:lnTo>
                  <a:pt x="88466" y="5999"/>
                </a:lnTo>
                <a:lnTo>
                  <a:pt x="81666" y="1928"/>
                </a:lnTo>
                <a:lnTo>
                  <a:pt x="74840" y="0"/>
                </a:lnTo>
                <a:close/>
              </a:path>
            </a:pathLst>
          </a:custGeom>
          <a:solidFill>
            <a:srgbClr val="BC6A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8" name="Google Shape;678;p28"/>
          <p:cNvSpPr/>
          <p:nvPr/>
        </p:nvSpPr>
        <p:spPr>
          <a:xfrm>
            <a:off x="2046993" y="4886897"/>
            <a:ext cx="519430" cy="341630"/>
          </a:xfrm>
          <a:custGeom>
            <a:rect b="b" l="l" r="r" t="t"/>
            <a:pathLst>
              <a:path extrusionOk="0" h="120000" w="120000">
                <a:moveTo>
                  <a:pt x="46445" y="0"/>
                </a:moveTo>
                <a:lnTo>
                  <a:pt x="35154" y="2050"/>
                </a:lnTo>
                <a:lnTo>
                  <a:pt x="26829" y="8502"/>
                </a:lnTo>
                <a:lnTo>
                  <a:pt x="24448" y="10384"/>
                </a:lnTo>
                <a:lnTo>
                  <a:pt x="17347" y="20387"/>
                </a:lnTo>
                <a:lnTo>
                  <a:pt x="8219" y="31009"/>
                </a:lnTo>
                <a:lnTo>
                  <a:pt x="6049" y="33529"/>
                </a:lnTo>
                <a:lnTo>
                  <a:pt x="1110" y="45058"/>
                </a:lnTo>
                <a:lnTo>
                  <a:pt x="0" y="59041"/>
                </a:lnTo>
                <a:lnTo>
                  <a:pt x="43" y="63358"/>
                </a:lnTo>
                <a:lnTo>
                  <a:pt x="1586" y="76570"/>
                </a:lnTo>
                <a:lnTo>
                  <a:pt x="7290" y="87847"/>
                </a:lnTo>
                <a:lnTo>
                  <a:pt x="17020" y="97404"/>
                </a:lnTo>
                <a:lnTo>
                  <a:pt x="25233" y="103642"/>
                </a:lnTo>
                <a:lnTo>
                  <a:pt x="33492" y="108485"/>
                </a:lnTo>
                <a:lnTo>
                  <a:pt x="44436" y="112686"/>
                </a:lnTo>
                <a:lnTo>
                  <a:pt x="47748" y="114235"/>
                </a:lnTo>
                <a:lnTo>
                  <a:pt x="56586" y="117564"/>
                </a:lnTo>
                <a:lnTo>
                  <a:pt x="64572" y="119864"/>
                </a:lnTo>
                <a:lnTo>
                  <a:pt x="67876" y="119462"/>
                </a:lnTo>
                <a:lnTo>
                  <a:pt x="76757" y="117881"/>
                </a:lnTo>
                <a:lnTo>
                  <a:pt x="86188" y="113849"/>
                </a:lnTo>
                <a:lnTo>
                  <a:pt x="94126" y="107244"/>
                </a:lnTo>
                <a:lnTo>
                  <a:pt x="98620" y="101903"/>
                </a:lnTo>
                <a:lnTo>
                  <a:pt x="100668" y="98840"/>
                </a:lnTo>
                <a:lnTo>
                  <a:pt x="104806" y="91515"/>
                </a:lnTo>
                <a:lnTo>
                  <a:pt x="106808" y="88100"/>
                </a:lnTo>
                <a:lnTo>
                  <a:pt x="108843" y="84945"/>
                </a:lnTo>
                <a:lnTo>
                  <a:pt x="110971" y="82119"/>
                </a:lnTo>
                <a:lnTo>
                  <a:pt x="113249" y="79695"/>
                </a:lnTo>
                <a:lnTo>
                  <a:pt x="115827" y="76076"/>
                </a:lnTo>
                <a:lnTo>
                  <a:pt x="119888" y="61435"/>
                </a:lnTo>
                <a:lnTo>
                  <a:pt x="119785" y="54566"/>
                </a:lnTo>
                <a:lnTo>
                  <a:pt x="117053" y="38112"/>
                </a:lnTo>
                <a:lnTo>
                  <a:pt x="111479" y="27040"/>
                </a:lnTo>
                <a:lnTo>
                  <a:pt x="101391" y="18772"/>
                </a:lnTo>
                <a:lnTo>
                  <a:pt x="90486" y="15566"/>
                </a:lnTo>
                <a:lnTo>
                  <a:pt x="83228" y="14933"/>
                </a:lnTo>
                <a:lnTo>
                  <a:pt x="80118" y="13721"/>
                </a:lnTo>
                <a:lnTo>
                  <a:pt x="77094" y="12355"/>
                </a:lnTo>
                <a:lnTo>
                  <a:pt x="74148" y="10886"/>
                </a:lnTo>
                <a:lnTo>
                  <a:pt x="65676" y="6357"/>
                </a:lnTo>
                <a:lnTo>
                  <a:pt x="62942" y="4974"/>
                </a:lnTo>
                <a:lnTo>
                  <a:pt x="60238" y="3738"/>
                </a:lnTo>
                <a:lnTo>
                  <a:pt x="57554" y="2699"/>
                </a:lnTo>
                <a:lnTo>
                  <a:pt x="54881" y="1908"/>
                </a:lnTo>
                <a:lnTo>
                  <a:pt x="52246" y="1418"/>
                </a:lnTo>
                <a:lnTo>
                  <a:pt x="49311" y="433"/>
                </a:lnTo>
                <a:lnTo>
                  <a:pt x="46445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9" name="Google Shape;679;p28"/>
          <p:cNvSpPr/>
          <p:nvPr/>
        </p:nvSpPr>
        <p:spPr>
          <a:xfrm>
            <a:off x="1642990" y="4799690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0" name="Google Shape;680;p28"/>
          <p:cNvSpPr/>
          <p:nvPr/>
        </p:nvSpPr>
        <p:spPr>
          <a:xfrm>
            <a:off x="1068562" y="4629443"/>
            <a:ext cx="650240" cy="161290"/>
          </a:xfrm>
          <a:custGeom>
            <a:rect b="b" l="l" r="r" t="t"/>
            <a:pathLst>
              <a:path extrusionOk="0" h="120000" w="120000">
                <a:moveTo>
                  <a:pt x="119967" y="0"/>
                </a:moveTo>
                <a:lnTo>
                  <a:pt x="36232" y="0"/>
                </a:lnTo>
                <a:lnTo>
                  <a:pt x="0" y="119962"/>
                </a:lnTo>
                <a:lnTo>
                  <a:pt x="90041" y="119962"/>
                </a:lnTo>
                <a:lnTo>
                  <a:pt x="119967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1" name="Google Shape;681;p28"/>
          <p:cNvSpPr/>
          <p:nvPr/>
        </p:nvSpPr>
        <p:spPr>
          <a:xfrm>
            <a:off x="1068562" y="4629443"/>
            <a:ext cx="648335" cy="16129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36338" y="0"/>
                </a:lnTo>
                <a:lnTo>
                  <a:pt x="119983" y="0"/>
                </a:lnTo>
              </a:path>
              <a:path extrusionOk="0" h="120000" w="120000">
                <a:moveTo>
                  <a:pt x="119983" y="1343"/>
                </a:moveTo>
                <a:lnTo>
                  <a:pt x="90305" y="119962"/>
                </a:lnTo>
                <a:lnTo>
                  <a:pt x="0" y="119962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2" name="Google Shape;682;p28"/>
          <p:cNvSpPr/>
          <p:nvPr/>
        </p:nvSpPr>
        <p:spPr>
          <a:xfrm>
            <a:off x="1556464" y="4631250"/>
            <a:ext cx="160655" cy="312420"/>
          </a:xfrm>
          <a:custGeom>
            <a:rect b="b" l="l" r="r" t="t"/>
            <a:pathLst>
              <a:path extrusionOk="0" h="120000" w="120000">
                <a:moveTo>
                  <a:pt x="119767" y="0"/>
                </a:moveTo>
                <a:lnTo>
                  <a:pt x="0" y="61237"/>
                </a:lnTo>
                <a:lnTo>
                  <a:pt x="0" y="119880"/>
                </a:lnTo>
                <a:lnTo>
                  <a:pt x="5165" y="119880"/>
                </a:lnTo>
                <a:lnTo>
                  <a:pt x="119767" y="58825"/>
                </a:lnTo>
                <a:lnTo>
                  <a:pt x="119767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3" name="Google Shape;683;p28"/>
          <p:cNvSpPr/>
          <p:nvPr/>
        </p:nvSpPr>
        <p:spPr>
          <a:xfrm>
            <a:off x="1556464" y="4631250"/>
            <a:ext cx="160655" cy="312420"/>
          </a:xfrm>
          <a:custGeom>
            <a:rect b="b" l="l" r="r" t="t"/>
            <a:pathLst>
              <a:path extrusionOk="0" h="120000" w="120000">
                <a:moveTo>
                  <a:pt x="0" y="119880"/>
                </a:moveTo>
                <a:lnTo>
                  <a:pt x="5165" y="119880"/>
                </a:lnTo>
                <a:lnTo>
                  <a:pt x="119767" y="58825"/>
                </a:lnTo>
                <a:lnTo>
                  <a:pt x="119767" y="0"/>
                </a:lnTo>
                <a:lnTo>
                  <a:pt x="0" y="61237"/>
                </a:lnTo>
                <a:lnTo>
                  <a:pt x="0" y="11988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4" name="Google Shape;684;p28"/>
          <p:cNvSpPr/>
          <p:nvPr/>
        </p:nvSpPr>
        <p:spPr>
          <a:xfrm>
            <a:off x="1069775" y="4790681"/>
            <a:ext cx="487045" cy="153035"/>
          </a:xfrm>
          <a:custGeom>
            <a:rect b="b" l="l" r="r" t="t"/>
            <a:pathLst>
              <a:path extrusionOk="0" h="120000" w="12000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5" name="Google Shape;685;p28"/>
          <p:cNvSpPr/>
          <p:nvPr/>
        </p:nvSpPr>
        <p:spPr>
          <a:xfrm>
            <a:off x="1069775" y="4790681"/>
            <a:ext cx="487045" cy="153035"/>
          </a:xfrm>
          <a:custGeom>
            <a:rect b="b" l="l" r="r" t="t"/>
            <a:pathLst>
              <a:path extrusionOk="0" h="120000" w="120000">
                <a:moveTo>
                  <a:pt x="0" y="119720"/>
                </a:moveTo>
                <a:lnTo>
                  <a:pt x="119913" y="119720"/>
                </a:lnTo>
                <a:lnTo>
                  <a:pt x="119913" y="0"/>
                </a:lnTo>
                <a:lnTo>
                  <a:pt x="0" y="0"/>
                </a:lnTo>
                <a:lnTo>
                  <a:pt x="0" y="11972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6" name="Google Shape;686;p28"/>
          <p:cNvSpPr/>
          <p:nvPr/>
        </p:nvSpPr>
        <p:spPr>
          <a:xfrm>
            <a:off x="1179770" y="4723799"/>
            <a:ext cx="109220" cy="45085"/>
          </a:xfrm>
          <a:custGeom>
            <a:rect b="b" l="l" r="r" t="t"/>
            <a:pathLst>
              <a:path extrusionOk="0" h="120000" w="120000">
                <a:moveTo>
                  <a:pt x="119747" y="0"/>
                </a:moveTo>
                <a:lnTo>
                  <a:pt x="53542" y="15365"/>
                </a:lnTo>
                <a:lnTo>
                  <a:pt x="69758" y="33893"/>
                </a:lnTo>
                <a:lnTo>
                  <a:pt x="0" y="107546"/>
                </a:lnTo>
                <a:lnTo>
                  <a:pt x="17548" y="119733"/>
                </a:lnTo>
                <a:lnTo>
                  <a:pt x="89750" y="42897"/>
                </a:lnTo>
                <a:lnTo>
                  <a:pt x="109564" y="42897"/>
                </a:lnTo>
                <a:lnTo>
                  <a:pt x="119747" y="0"/>
                </a:lnTo>
                <a:close/>
              </a:path>
              <a:path extrusionOk="0" h="120000" w="120000">
                <a:moveTo>
                  <a:pt x="109564" y="42897"/>
                </a:moveTo>
                <a:lnTo>
                  <a:pt x="89750" y="42897"/>
                </a:lnTo>
                <a:lnTo>
                  <a:pt x="107298" y="52439"/>
                </a:lnTo>
                <a:lnTo>
                  <a:pt x="109564" y="4289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7" name="Google Shape;687;p28"/>
          <p:cNvSpPr/>
          <p:nvPr/>
        </p:nvSpPr>
        <p:spPr>
          <a:xfrm>
            <a:off x="1432723" y="4721611"/>
            <a:ext cx="83185" cy="43815"/>
          </a:xfrm>
          <a:custGeom>
            <a:rect b="b" l="l" r="r" t="t"/>
            <a:pathLst>
              <a:path extrusionOk="0" h="120000" w="120000">
                <a:moveTo>
                  <a:pt x="62414" y="53407"/>
                </a:moveTo>
                <a:lnTo>
                  <a:pt x="28000" y="53407"/>
                </a:lnTo>
                <a:lnTo>
                  <a:pt x="96549" y="119931"/>
                </a:lnTo>
                <a:lnTo>
                  <a:pt x="119591" y="106842"/>
                </a:lnTo>
                <a:lnTo>
                  <a:pt x="62414" y="53407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66" y="59953"/>
                </a:lnTo>
                <a:lnTo>
                  <a:pt x="28000" y="53407"/>
                </a:lnTo>
                <a:lnTo>
                  <a:pt x="62414" y="53407"/>
                </a:lnTo>
                <a:lnTo>
                  <a:pt x="52500" y="44142"/>
                </a:lnTo>
                <a:lnTo>
                  <a:pt x="75246" y="250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8" name="Google Shape;688;p28"/>
          <p:cNvSpPr/>
          <p:nvPr/>
        </p:nvSpPr>
        <p:spPr>
          <a:xfrm>
            <a:off x="1348804" y="4644566"/>
            <a:ext cx="140970" cy="60960"/>
          </a:xfrm>
          <a:custGeom>
            <a:rect b="b" l="l" r="r" t="t"/>
            <a:pathLst>
              <a:path extrusionOk="0" h="120000" w="120000">
                <a:moveTo>
                  <a:pt x="88818" y="0"/>
                </a:moveTo>
                <a:lnTo>
                  <a:pt x="16529" y="42714"/>
                </a:lnTo>
                <a:lnTo>
                  <a:pt x="38731" y="47419"/>
                </a:lnTo>
                <a:lnTo>
                  <a:pt x="41483" y="47419"/>
                </a:lnTo>
                <a:lnTo>
                  <a:pt x="0" y="119917"/>
                </a:lnTo>
                <a:lnTo>
                  <a:pt x="53187" y="119917"/>
                </a:lnTo>
                <a:lnTo>
                  <a:pt x="91744" y="54078"/>
                </a:lnTo>
                <a:lnTo>
                  <a:pt x="117318" y="54078"/>
                </a:lnTo>
                <a:lnTo>
                  <a:pt x="88818" y="0"/>
                </a:lnTo>
                <a:close/>
              </a:path>
              <a:path extrusionOk="0" h="120000" w="120000">
                <a:moveTo>
                  <a:pt x="117318" y="54078"/>
                </a:moveTo>
                <a:lnTo>
                  <a:pt x="96563" y="54078"/>
                </a:lnTo>
                <a:lnTo>
                  <a:pt x="119797" y="58781"/>
                </a:lnTo>
                <a:lnTo>
                  <a:pt x="117318" y="540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9" name="Google Shape;689;p28"/>
          <p:cNvSpPr/>
          <p:nvPr/>
        </p:nvSpPr>
        <p:spPr>
          <a:xfrm>
            <a:off x="1315850" y="4718226"/>
            <a:ext cx="58419" cy="56515"/>
          </a:xfrm>
          <a:custGeom>
            <a:rect b="b" l="l" r="r" t="t"/>
            <a:pathLst>
              <a:path extrusionOk="0" h="120000" w="120000">
                <a:moveTo>
                  <a:pt x="83904" y="63388"/>
                </a:moveTo>
                <a:lnTo>
                  <a:pt x="49003" y="63388"/>
                </a:lnTo>
                <a:lnTo>
                  <a:pt x="0" y="119613"/>
                </a:lnTo>
                <a:lnTo>
                  <a:pt x="35300" y="119613"/>
                </a:lnTo>
                <a:lnTo>
                  <a:pt x="83904" y="63388"/>
                </a:lnTo>
                <a:close/>
              </a:path>
              <a:path extrusionOk="0" h="120000" w="120000">
                <a:moveTo>
                  <a:pt x="112147" y="0"/>
                </a:moveTo>
                <a:lnTo>
                  <a:pt x="14120" y="63388"/>
                </a:lnTo>
                <a:lnTo>
                  <a:pt x="119205" y="63388"/>
                </a:lnTo>
                <a:lnTo>
                  <a:pt x="1121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0" name="Google Shape;690;p28"/>
          <p:cNvSpPr/>
          <p:nvPr/>
        </p:nvSpPr>
        <p:spPr>
          <a:xfrm>
            <a:off x="1129828" y="4842436"/>
            <a:ext cx="355600" cy="62230"/>
          </a:xfrm>
          <a:custGeom>
            <a:rect b="b" l="l" r="r" t="t"/>
            <a:pathLst>
              <a:path extrusionOk="0" h="120000" w="120000">
                <a:moveTo>
                  <a:pt x="119816" y="59881"/>
                </a:moveTo>
                <a:lnTo>
                  <a:pt x="118315" y="79841"/>
                </a:lnTo>
                <a:lnTo>
                  <a:pt x="116405" y="95197"/>
                </a:lnTo>
                <a:lnTo>
                  <a:pt x="115245" y="104023"/>
                </a:lnTo>
                <a:lnTo>
                  <a:pt x="113744" y="110934"/>
                </a:lnTo>
                <a:lnTo>
                  <a:pt x="112585" y="115155"/>
                </a:lnTo>
                <a:lnTo>
                  <a:pt x="111015" y="119762"/>
                </a:lnTo>
                <a:lnTo>
                  <a:pt x="109105" y="119762"/>
                </a:lnTo>
                <a:lnTo>
                  <a:pt x="99960" y="59881"/>
                </a:lnTo>
                <a:lnTo>
                  <a:pt x="90340" y="0"/>
                </a:lnTo>
                <a:lnTo>
                  <a:pt x="88839" y="0"/>
                </a:lnTo>
                <a:lnTo>
                  <a:pt x="80038" y="59881"/>
                </a:lnTo>
                <a:lnTo>
                  <a:pt x="78128" y="77537"/>
                </a:lnTo>
                <a:lnTo>
                  <a:pt x="76558" y="95197"/>
                </a:lnTo>
                <a:lnTo>
                  <a:pt x="75464" y="102104"/>
                </a:lnTo>
                <a:lnTo>
                  <a:pt x="73895" y="110934"/>
                </a:lnTo>
                <a:lnTo>
                  <a:pt x="72394" y="115155"/>
                </a:lnTo>
                <a:lnTo>
                  <a:pt x="70824" y="119762"/>
                </a:lnTo>
                <a:lnTo>
                  <a:pt x="69324" y="119762"/>
                </a:lnTo>
                <a:lnTo>
                  <a:pt x="67754" y="115155"/>
                </a:lnTo>
                <a:lnTo>
                  <a:pt x="65844" y="108630"/>
                </a:lnTo>
                <a:lnTo>
                  <a:pt x="63934" y="97499"/>
                </a:lnTo>
                <a:lnTo>
                  <a:pt x="62024" y="82144"/>
                </a:lnTo>
                <a:lnTo>
                  <a:pt x="59772" y="59881"/>
                </a:lnTo>
                <a:lnTo>
                  <a:pt x="50559" y="0"/>
                </a:lnTo>
                <a:lnTo>
                  <a:pt x="48992" y="0"/>
                </a:lnTo>
                <a:lnTo>
                  <a:pt x="47079" y="4221"/>
                </a:lnTo>
                <a:lnTo>
                  <a:pt x="45988" y="8828"/>
                </a:lnTo>
                <a:lnTo>
                  <a:pt x="44418" y="15353"/>
                </a:lnTo>
                <a:lnTo>
                  <a:pt x="43259" y="24183"/>
                </a:lnTo>
                <a:lnTo>
                  <a:pt x="41758" y="39924"/>
                </a:lnTo>
                <a:lnTo>
                  <a:pt x="39848" y="59881"/>
                </a:lnTo>
                <a:lnTo>
                  <a:pt x="38278" y="79841"/>
                </a:lnTo>
                <a:lnTo>
                  <a:pt x="36368" y="95197"/>
                </a:lnTo>
                <a:lnTo>
                  <a:pt x="35208" y="104023"/>
                </a:lnTo>
                <a:lnTo>
                  <a:pt x="34117" y="110934"/>
                </a:lnTo>
                <a:lnTo>
                  <a:pt x="32547" y="115155"/>
                </a:lnTo>
                <a:lnTo>
                  <a:pt x="31047" y="119762"/>
                </a:lnTo>
                <a:lnTo>
                  <a:pt x="29477" y="119762"/>
                </a:lnTo>
                <a:lnTo>
                  <a:pt x="27976" y="117460"/>
                </a:lnTo>
                <a:lnTo>
                  <a:pt x="26063" y="110934"/>
                </a:lnTo>
                <a:lnTo>
                  <a:pt x="24153" y="97499"/>
                </a:lnTo>
                <a:lnTo>
                  <a:pt x="22243" y="82144"/>
                </a:lnTo>
                <a:lnTo>
                  <a:pt x="19923" y="59881"/>
                </a:lnTo>
                <a:lnTo>
                  <a:pt x="10712" y="0"/>
                </a:lnTo>
                <a:lnTo>
                  <a:pt x="8802" y="0"/>
                </a:lnTo>
                <a:lnTo>
                  <a:pt x="1910" y="39924"/>
                </a:lnTo>
                <a:lnTo>
                  <a:pt x="0" y="5988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1" name="Google Shape;691;p28"/>
          <p:cNvSpPr/>
          <p:nvPr/>
        </p:nvSpPr>
        <p:spPr>
          <a:xfrm>
            <a:off x="1129828" y="4842436"/>
            <a:ext cx="355600" cy="62230"/>
          </a:xfrm>
          <a:custGeom>
            <a:rect b="b" l="l" r="r" t="t"/>
            <a:pathLst>
              <a:path extrusionOk="0" h="120000" w="120000">
                <a:moveTo>
                  <a:pt x="0" y="59881"/>
                </a:moveTo>
                <a:lnTo>
                  <a:pt x="1910" y="79841"/>
                </a:lnTo>
                <a:lnTo>
                  <a:pt x="3479" y="95197"/>
                </a:lnTo>
                <a:lnTo>
                  <a:pt x="4639" y="104023"/>
                </a:lnTo>
                <a:lnTo>
                  <a:pt x="6141" y="110934"/>
                </a:lnTo>
                <a:lnTo>
                  <a:pt x="7301" y="115155"/>
                </a:lnTo>
                <a:lnTo>
                  <a:pt x="9211" y="119762"/>
                </a:lnTo>
                <a:lnTo>
                  <a:pt x="10712" y="119762"/>
                </a:lnTo>
                <a:lnTo>
                  <a:pt x="20332" y="59881"/>
                </a:lnTo>
                <a:lnTo>
                  <a:pt x="29477" y="0"/>
                </a:lnTo>
                <a:lnTo>
                  <a:pt x="31047" y="0"/>
                </a:lnTo>
                <a:lnTo>
                  <a:pt x="38278" y="39924"/>
                </a:lnTo>
                <a:lnTo>
                  <a:pt x="40188" y="59881"/>
                </a:lnTo>
                <a:lnTo>
                  <a:pt x="41758" y="77537"/>
                </a:lnTo>
                <a:lnTo>
                  <a:pt x="43668" y="95197"/>
                </a:lnTo>
                <a:lnTo>
                  <a:pt x="44828" y="102104"/>
                </a:lnTo>
                <a:lnTo>
                  <a:pt x="45988" y="110934"/>
                </a:lnTo>
                <a:lnTo>
                  <a:pt x="47489" y="115155"/>
                </a:lnTo>
                <a:lnTo>
                  <a:pt x="48992" y="119762"/>
                </a:lnTo>
                <a:lnTo>
                  <a:pt x="50559" y="119762"/>
                </a:lnTo>
                <a:lnTo>
                  <a:pt x="60113" y="59881"/>
                </a:lnTo>
                <a:lnTo>
                  <a:pt x="69324" y="0"/>
                </a:lnTo>
                <a:lnTo>
                  <a:pt x="71234" y="0"/>
                </a:lnTo>
                <a:lnTo>
                  <a:pt x="80038" y="59881"/>
                </a:lnTo>
                <a:lnTo>
                  <a:pt x="87338" y="115155"/>
                </a:lnTo>
                <a:lnTo>
                  <a:pt x="88839" y="119762"/>
                </a:lnTo>
                <a:lnTo>
                  <a:pt x="90340" y="119762"/>
                </a:lnTo>
                <a:lnTo>
                  <a:pt x="92250" y="117460"/>
                </a:lnTo>
                <a:lnTo>
                  <a:pt x="93820" y="110934"/>
                </a:lnTo>
                <a:lnTo>
                  <a:pt x="95730" y="97499"/>
                </a:lnTo>
                <a:lnTo>
                  <a:pt x="98050" y="82144"/>
                </a:lnTo>
                <a:lnTo>
                  <a:pt x="99960" y="59881"/>
                </a:lnTo>
                <a:lnTo>
                  <a:pt x="101870" y="37620"/>
                </a:lnTo>
                <a:lnTo>
                  <a:pt x="103783" y="19962"/>
                </a:lnTo>
                <a:lnTo>
                  <a:pt x="105694" y="8828"/>
                </a:lnTo>
                <a:lnTo>
                  <a:pt x="107604" y="2302"/>
                </a:lnTo>
                <a:lnTo>
                  <a:pt x="109105" y="0"/>
                </a:lnTo>
                <a:lnTo>
                  <a:pt x="111015" y="0"/>
                </a:lnTo>
                <a:lnTo>
                  <a:pt x="118315" y="39924"/>
                </a:lnTo>
                <a:lnTo>
                  <a:pt x="119816" y="59881"/>
                </a:lnTo>
              </a:path>
            </a:pathLst>
          </a:custGeom>
          <a:noFill/>
          <a:ln cap="flat" cmpd="sng" w="12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2" name="Google Shape;692;p28"/>
          <p:cNvSpPr/>
          <p:nvPr/>
        </p:nvSpPr>
        <p:spPr>
          <a:xfrm>
            <a:off x="1128817" y="4842436"/>
            <a:ext cx="354330" cy="62230"/>
          </a:xfrm>
          <a:custGeom>
            <a:rect b="b" l="l" r="r" t="t"/>
            <a:pathLst>
              <a:path extrusionOk="0" h="120000" w="120000">
                <a:moveTo>
                  <a:pt x="119835" y="59881"/>
                </a:moveTo>
                <a:lnTo>
                  <a:pt x="118329" y="79841"/>
                </a:lnTo>
                <a:lnTo>
                  <a:pt x="116412" y="95197"/>
                </a:lnTo>
                <a:lnTo>
                  <a:pt x="115248" y="104023"/>
                </a:lnTo>
                <a:lnTo>
                  <a:pt x="114083" y="110934"/>
                </a:lnTo>
                <a:lnTo>
                  <a:pt x="112577" y="115155"/>
                </a:lnTo>
                <a:lnTo>
                  <a:pt x="111002" y="119762"/>
                </a:lnTo>
                <a:lnTo>
                  <a:pt x="109496" y="119762"/>
                </a:lnTo>
                <a:lnTo>
                  <a:pt x="107579" y="117460"/>
                </a:lnTo>
                <a:lnTo>
                  <a:pt x="106004" y="110934"/>
                </a:lnTo>
                <a:lnTo>
                  <a:pt x="104087" y="97499"/>
                </a:lnTo>
                <a:lnTo>
                  <a:pt x="101825" y="82144"/>
                </a:lnTo>
                <a:lnTo>
                  <a:pt x="99841" y="59881"/>
                </a:lnTo>
                <a:lnTo>
                  <a:pt x="97921" y="37620"/>
                </a:lnTo>
                <a:lnTo>
                  <a:pt x="96004" y="19962"/>
                </a:lnTo>
                <a:lnTo>
                  <a:pt x="94087" y="8828"/>
                </a:lnTo>
                <a:lnTo>
                  <a:pt x="92170" y="2302"/>
                </a:lnTo>
                <a:lnTo>
                  <a:pt x="90664" y="0"/>
                </a:lnTo>
                <a:lnTo>
                  <a:pt x="88747" y="0"/>
                </a:lnTo>
                <a:lnTo>
                  <a:pt x="79914" y="59881"/>
                </a:lnTo>
                <a:lnTo>
                  <a:pt x="78339" y="77537"/>
                </a:lnTo>
                <a:lnTo>
                  <a:pt x="76422" y="95197"/>
                </a:lnTo>
                <a:lnTo>
                  <a:pt x="75258" y="102104"/>
                </a:lnTo>
                <a:lnTo>
                  <a:pt x="74160" y="110934"/>
                </a:lnTo>
                <a:lnTo>
                  <a:pt x="72585" y="115155"/>
                </a:lnTo>
                <a:lnTo>
                  <a:pt x="71079" y="119762"/>
                </a:lnTo>
                <a:lnTo>
                  <a:pt x="69504" y="119762"/>
                </a:lnTo>
                <a:lnTo>
                  <a:pt x="59918" y="59881"/>
                </a:lnTo>
                <a:lnTo>
                  <a:pt x="50330" y="0"/>
                </a:lnTo>
                <a:lnTo>
                  <a:pt x="48754" y="0"/>
                </a:lnTo>
                <a:lnTo>
                  <a:pt x="39922" y="59881"/>
                </a:lnTo>
                <a:lnTo>
                  <a:pt x="32664" y="115155"/>
                </a:lnTo>
                <a:lnTo>
                  <a:pt x="31089" y="119762"/>
                </a:lnTo>
                <a:lnTo>
                  <a:pt x="29583" y="119762"/>
                </a:lnTo>
                <a:lnTo>
                  <a:pt x="27666" y="117460"/>
                </a:lnTo>
                <a:lnTo>
                  <a:pt x="25746" y="110934"/>
                </a:lnTo>
                <a:lnTo>
                  <a:pt x="23829" y="97499"/>
                </a:lnTo>
                <a:lnTo>
                  <a:pt x="21843" y="82144"/>
                </a:lnTo>
                <a:lnTo>
                  <a:pt x="19925" y="59881"/>
                </a:lnTo>
                <a:lnTo>
                  <a:pt x="10340" y="0"/>
                </a:lnTo>
                <a:lnTo>
                  <a:pt x="8834" y="0"/>
                </a:lnTo>
                <a:lnTo>
                  <a:pt x="1506" y="39924"/>
                </a:lnTo>
                <a:lnTo>
                  <a:pt x="0" y="5988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3" name="Google Shape;693;p28"/>
          <p:cNvSpPr/>
          <p:nvPr/>
        </p:nvSpPr>
        <p:spPr>
          <a:xfrm>
            <a:off x="1128817" y="4842436"/>
            <a:ext cx="354330" cy="62230"/>
          </a:xfrm>
          <a:custGeom>
            <a:rect b="b" l="l" r="r" t="t"/>
            <a:pathLst>
              <a:path extrusionOk="0" h="120000" w="120000">
                <a:moveTo>
                  <a:pt x="0" y="59881"/>
                </a:moveTo>
                <a:lnTo>
                  <a:pt x="1506" y="79841"/>
                </a:lnTo>
                <a:lnTo>
                  <a:pt x="3423" y="95197"/>
                </a:lnTo>
                <a:lnTo>
                  <a:pt x="4587" y="104023"/>
                </a:lnTo>
                <a:lnTo>
                  <a:pt x="5751" y="110934"/>
                </a:lnTo>
                <a:lnTo>
                  <a:pt x="7258" y="115155"/>
                </a:lnTo>
                <a:lnTo>
                  <a:pt x="8834" y="119762"/>
                </a:lnTo>
                <a:lnTo>
                  <a:pt x="10340" y="119762"/>
                </a:lnTo>
                <a:lnTo>
                  <a:pt x="12257" y="117460"/>
                </a:lnTo>
                <a:lnTo>
                  <a:pt x="14174" y="110934"/>
                </a:lnTo>
                <a:lnTo>
                  <a:pt x="16091" y="97499"/>
                </a:lnTo>
                <a:lnTo>
                  <a:pt x="18008" y="82144"/>
                </a:lnTo>
                <a:lnTo>
                  <a:pt x="19925" y="59881"/>
                </a:lnTo>
                <a:lnTo>
                  <a:pt x="29583" y="0"/>
                </a:lnTo>
                <a:lnTo>
                  <a:pt x="31089" y="0"/>
                </a:lnTo>
                <a:lnTo>
                  <a:pt x="39922" y="59881"/>
                </a:lnTo>
                <a:lnTo>
                  <a:pt x="48754" y="119762"/>
                </a:lnTo>
                <a:lnTo>
                  <a:pt x="50674" y="119762"/>
                </a:lnTo>
                <a:lnTo>
                  <a:pt x="59918" y="59881"/>
                </a:lnTo>
                <a:lnTo>
                  <a:pt x="69504" y="0"/>
                </a:lnTo>
                <a:lnTo>
                  <a:pt x="71079" y="0"/>
                </a:lnTo>
                <a:lnTo>
                  <a:pt x="79914" y="59881"/>
                </a:lnTo>
                <a:lnTo>
                  <a:pt x="88747" y="119762"/>
                </a:lnTo>
                <a:lnTo>
                  <a:pt x="90664" y="119762"/>
                </a:lnTo>
                <a:lnTo>
                  <a:pt x="99841" y="59881"/>
                </a:lnTo>
                <a:lnTo>
                  <a:pt x="109496" y="0"/>
                </a:lnTo>
                <a:lnTo>
                  <a:pt x="111002" y="0"/>
                </a:lnTo>
                <a:lnTo>
                  <a:pt x="118329" y="39924"/>
                </a:lnTo>
                <a:lnTo>
                  <a:pt x="119835" y="59881"/>
                </a:lnTo>
              </a:path>
            </a:pathLst>
          </a:custGeom>
          <a:noFill/>
          <a:ln cap="flat" cmpd="sng" w="121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4" name="Google Shape;694;p28"/>
          <p:cNvSpPr/>
          <p:nvPr/>
        </p:nvSpPr>
        <p:spPr>
          <a:xfrm>
            <a:off x="1177546" y="4721611"/>
            <a:ext cx="109220" cy="45085"/>
          </a:xfrm>
          <a:custGeom>
            <a:rect b="b" l="l" r="r" t="t"/>
            <a:pathLst>
              <a:path extrusionOk="0" h="120000" w="120000">
                <a:moveTo>
                  <a:pt x="119746" y="0"/>
                </a:moveTo>
                <a:lnTo>
                  <a:pt x="53542" y="15341"/>
                </a:lnTo>
                <a:lnTo>
                  <a:pt x="69757" y="33355"/>
                </a:lnTo>
                <a:lnTo>
                  <a:pt x="0" y="107011"/>
                </a:lnTo>
                <a:lnTo>
                  <a:pt x="17324" y="119198"/>
                </a:lnTo>
                <a:lnTo>
                  <a:pt x="89750" y="42897"/>
                </a:lnTo>
                <a:lnTo>
                  <a:pt x="109280" y="42897"/>
                </a:lnTo>
                <a:lnTo>
                  <a:pt x="119746" y="0"/>
                </a:lnTo>
                <a:close/>
              </a:path>
              <a:path extrusionOk="0" h="120000" w="120000">
                <a:moveTo>
                  <a:pt x="109280" y="42897"/>
                </a:moveTo>
                <a:lnTo>
                  <a:pt x="89750" y="42897"/>
                </a:lnTo>
                <a:lnTo>
                  <a:pt x="107083" y="51901"/>
                </a:lnTo>
                <a:lnTo>
                  <a:pt x="109280" y="42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5" name="Google Shape;695;p28"/>
          <p:cNvSpPr/>
          <p:nvPr/>
        </p:nvSpPr>
        <p:spPr>
          <a:xfrm>
            <a:off x="1430500" y="4719220"/>
            <a:ext cx="83185" cy="43815"/>
          </a:xfrm>
          <a:custGeom>
            <a:rect b="b" l="l" r="r" t="t"/>
            <a:pathLst>
              <a:path extrusionOk="0" h="120000" w="120000">
                <a:moveTo>
                  <a:pt x="62911" y="53958"/>
                </a:moveTo>
                <a:lnTo>
                  <a:pt x="28000" y="53958"/>
                </a:lnTo>
                <a:lnTo>
                  <a:pt x="96539" y="119934"/>
                </a:lnTo>
                <a:lnTo>
                  <a:pt x="119591" y="107393"/>
                </a:lnTo>
                <a:lnTo>
                  <a:pt x="62911" y="53958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66" y="59953"/>
                </a:lnTo>
                <a:lnTo>
                  <a:pt x="28000" y="53958"/>
                </a:lnTo>
                <a:lnTo>
                  <a:pt x="62911" y="53958"/>
                </a:lnTo>
                <a:lnTo>
                  <a:pt x="52500" y="44142"/>
                </a:lnTo>
                <a:lnTo>
                  <a:pt x="75246" y="25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6" name="Google Shape;696;p28"/>
          <p:cNvSpPr/>
          <p:nvPr/>
        </p:nvSpPr>
        <p:spPr>
          <a:xfrm>
            <a:off x="1346582" y="4642185"/>
            <a:ext cx="140970" cy="60960"/>
          </a:xfrm>
          <a:custGeom>
            <a:rect b="b" l="l" r="r" t="t"/>
            <a:pathLst>
              <a:path extrusionOk="0" h="120000" w="120000">
                <a:moveTo>
                  <a:pt x="88817" y="0"/>
                </a:moveTo>
                <a:lnTo>
                  <a:pt x="16355" y="43090"/>
                </a:lnTo>
                <a:lnTo>
                  <a:pt x="38556" y="47401"/>
                </a:lnTo>
                <a:lnTo>
                  <a:pt x="41482" y="47401"/>
                </a:lnTo>
                <a:lnTo>
                  <a:pt x="0" y="119901"/>
                </a:lnTo>
                <a:lnTo>
                  <a:pt x="53186" y="119901"/>
                </a:lnTo>
                <a:lnTo>
                  <a:pt x="91744" y="54456"/>
                </a:lnTo>
                <a:lnTo>
                  <a:pt x="117523" y="54456"/>
                </a:lnTo>
                <a:lnTo>
                  <a:pt x="88817" y="0"/>
                </a:lnTo>
                <a:close/>
              </a:path>
              <a:path extrusionOk="0" h="120000" w="120000">
                <a:moveTo>
                  <a:pt x="117523" y="54456"/>
                </a:moveTo>
                <a:lnTo>
                  <a:pt x="96562" y="54456"/>
                </a:lnTo>
                <a:lnTo>
                  <a:pt x="119795" y="58765"/>
                </a:lnTo>
                <a:lnTo>
                  <a:pt x="117523" y="54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7" name="Google Shape;697;p28"/>
          <p:cNvSpPr/>
          <p:nvPr/>
        </p:nvSpPr>
        <p:spPr>
          <a:xfrm>
            <a:off x="1313627" y="4715837"/>
            <a:ext cx="58419" cy="56515"/>
          </a:xfrm>
          <a:custGeom>
            <a:rect b="b" l="l" r="r" t="t"/>
            <a:pathLst>
              <a:path extrusionOk="0" h="120000" w="120000">
                <a:moveTo>
                  <a:pt x="83904" y="63386"/>
                </a:moveTo>
                <a:lnTo>
                  <a:pt x="49003" y="63386"/>
                </a:lnTo>
                <a:lnTo>
                  <a:pt x="0" y="119609"/>
                </a:lnTo>
                <a:lnTo>
                  <a:pt x="34883" y="119609"/>
                </a:lnTo>
                <a:lnTo>
                  <a:pt x="83904" y="63386"/>
                </a:lnTo>
                <a:close/>
              </a:path>
              <a:path extrusionOk="0" h="120000" w="120000">
                <a:moveTo>
                  <a:pt x="112147" y="0"/>
                </a:moveTo>
                <a:lnTo>
                  <a:pt x="14120" y="63386"/>
                </a:lnTo>
                <a:lnTo>
                  <a:pt x="118788" y="63386"/>
                </a:lnTo>
                <a:lnTo>
                  <a:pt x="1121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8" name="Google Shape;698;p28"/>
          <p:cNvSpPr/>
          <p:nvPr/>
        </p:nvSpPr>
        <p:spPr>
          <a:xfrm>
            <a:off x="2294658" y="4770323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9" name="Google Shape;699;p28"/>
          <p:cNvSpPr/>
          <p:nvPr/>
        </p:nvSpPr>
        <p:spPr>
          <a:xfrm>
            <a:off x="2681170" y="4604471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0" name="Google Shape;700;p28"/>
          <p:cNvSpPr/>
          <p:nvPr/>
        </p:nvSpPr>
        <p:spPr>
          <a:xfrm>
            <a:off x="3129121" y="4827473"/>
            <a:ext cx="394262" cy="30839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1" name="Google Shape;701;p28"/>
          <p:cNvSpPr/>
          <p:nvPr/>
        </p:nvSpPr>
        <p:spPr>
          <a:xfrm>
            <a:off x="2801071" y="4943308"/>
            <a:ext cx="525181" cy="487413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2" name="Google Shape;702;p28"/>
          <p:cNvSpPr/>
          <p:nvPr/>
        </p:nvSpPr>
        <p:spPr>
          <a:xfrm>
            <a:off x="2005733" y="4848109"/>
            <a:ext cx="577850" cy="431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9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8" name="Google Shape;708;p29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9" name="Google Shape;709;p29"/>
          <p:cNvSpPr txBox="1"/>
          <p:nvPr/>
        </p:nvSpPr>
        <p:spPr>
          <a:xfrm>
            <a:off x="196389" y="585441"/>
            <a:ext cx="5852160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 Vulnerabilities and Threats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9"/>
          <p:cNvSpPr txBox="1"/>
          <p:nvPr/>
        </p:nvSpPr>
        <p:spPr>
          <a:xfrm>
            <a:off x="196390" y="1483666"/>
            <a:ext cx="7835900" cy="46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255" lvl="0" marL="1316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 of Existing Vulnerabilities and Threats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WLAN sniffing/war driving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Encryption vulnerabilities: WEP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1428115" rtl="0" algn="l">
              <a:lnSpc>
                <a:spcPct val="110833"/>
              </a:lnSpc>
              <a:spcBef>
                <a:spcPts val="159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Denial of Service (DoS) attacks: using 802.11 de-authentication/disassociation frames,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065" lvl="0" marL="240665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RF jamming, etc.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1106170" rtl="0" algn="l">
              <a:lnSpc>
                <a:spcPct val="1150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Authentication vulnerabilities: dictionary attacks, MITM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118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Address spoofing: MAC-address spoofing and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065" lvl="0" marL="240665" marR="927735" rtl="0" algn="l">
              <a:lnSpc>
                <a:spcPct val="112500"/>
              </a:lnSpc>
              <a:spcBef>
                <a:spcPts val="18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IP address spoofing (both hostile/outsider attacks as well as insider attacks)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0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6" name="Google Shape;716;p30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7" name="Google Shape;717;p30"/>
          <p:cNvSpPr/>
          <p:nvPr/>
        </p:nvSpPr>
        <p:spPr>
          <a:xfrm>
            <a:off x="6771409" y="5159259"/>
            <a:ext cx="2944811" cy="1498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8" name="Google Shape;718;p30"/>
          <p:cNvSpPr txBox="1"/>
          <p:nvPr/>
        </p:nvSpPr>
        <p:spPr>
          <a:xfrm>
            <a:off x="196389" y="580362"/>
            <a:ext cx="7041515" cy="873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An Example: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How Does a Wireless Exploit Take Place?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0"/>
          <p:cNvSpPr txBox="1"/>
          <p:nvPr/>
        </p:nvSpPr>
        <p:spPr>
          <a:xfrm>
            <a:off x="196390" y="1895782"/>
            <a:ext cx="6019165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Probe response “listening” (to get SSID)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Passive WEP key sniffing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583565" lvl="0" marL="583565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Initial phases of WLAN security exploit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175260" rtl="0" algn="l">
              <a:lnSpc>
                <a:spcPct val="115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Discovery of WLAN networks by monitoring for probe/probe responses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508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Collection of sufficient encrypted packets, offline processing and attempt to calculate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1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5" name="Google Shape;725;p31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6" name="Google Shape;726;p31"/>
          <p:cNvSpPr txBox="1"/>
          <p:nvPr/>
        </p:nvSpPr>
        <p:spPr>
          <a:xfrm>
            <a:off x="196389" y="580362"/>
            <a:ext cx="2487295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An Example: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1"/>
          <p:cNvSpPr txBox="1"/>
          <p:nvPr/>
        </p:nvSpPr>
        <p:spPr>
          <a:xfrm>
            <a:off x="196389" y="1017242"/>
            <a:ext cx="8404225" cy="4606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6355" lvl="0" marL="13163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How Does a Wireless Exploit Take Place?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8255" lvl="0" marL="1316355" marR="930275" rtl="0" algn="l">
              <a:lnSpc>
                <a:spcPct val="104166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Active De-Auth to Induce Clients to Probe (Reduces Time to Overcome SSID “Cloaking”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6855" lvl="0" marL="1544955" marR="1083310" rtl="0" algn="l">
              <a:lnSpc>
                <a:spcPct val="112500"/>
              </a:lnSpc>
              <a:spcBef>
                <a:spcPts val="118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example, “Kismac” tool: offers a “suite” of exploit tools with a easy-to-use GUI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8255" lvl="0" marL="1316355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http://www.ethicalhack.org/videos.php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6855" lvl="0" marL="1544955" marR="5080" rtl="0" algn="l">
              <a:lnSpc>
                <a:spcPct val="115000"/>
              </a:lnSpc>
              <a:spcBef>
                <a:spcPts val="15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Authentication exploits can then be undertaken, once a client has been provoked to re-authenticate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6855" lvl="0" marL="1544955" marR="1275080" rtl="0" algn="l">
              <a:lnSpc>
                <a:spcPct val="115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Or, if client may be induced to negotiate unauthenticated/unencrypted connection,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8255" lvl="0" marL="1544955" marR="0" rtl="0" algn="l">
              <a:lnSpc>
                <a:spcPct val="108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direct exploit on client may be undertaken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2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3" name="Google Shape;733;p32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4" name="Google Shape;734;p3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Sniffing and SSID Broadcasting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1315171" y="1717560"/>
            <a:ext cx="8229597" cy="42195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6" name="Google Shape;736;p32"/>
          <p:cNvSpPr/>
          <p:nvPr/>
        </p:nvSpPr>
        <p:spPr>
          <a:xfrm>
            <a:off x="1842221" y="2482734"/>
            <a:ext cx="5638800" cy="5334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785" y="50267"/>
                </a:lnTo>
                <a:lnTo>
                  <a:pt x="1743" y="45581"/>
                </a:lnTo>
                <a:lnTo>
                  <a:pt x="3058" y="41035"/>
                </a:lnTo>
                <a:lnTo>
                  <a:pt x="4715" y="36645"/>
                </a:lnTo>
                <a:lnTo>
                  <a:pt x="6697" y="32426"/>
                </a:lnTo>
                <a:lnTo>
                  <a:pt x="8989" y="28394"/>
                </a:lnTo>
                <a:lnTo>
                  <a:pt x="11576" y="24564"/>
                </a:lnTo>
                <a:lnTo>
                  <a:pt x="14443" y="20952"/>
                </a:lnTo>
                <a:lnTo>
                  <a:pt x="17573" y="17573"/>
                </a:lnTo>
                <a:lnTo>
                  <a:pt x="20952" y="14442"/>
                </a:lnTo>
                <a:lnTo>
                  <a:pt x="24564" y="11576"/>
                </a:lnTo>
                <a:lnTo>
                  <a:pt x="28394" y="8989"/>
                </a:lnTo>
                <a:lnTo>
                  <a:pt x="32426" y="6696"/>
                </a:lnTo>
                <a:lnTo>
                  <a:pt x="36645" y="4714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9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4"/>
                </a:lnTo>
                <a:lnTo>
                  <a:pt x="87573" y="6696"/>
                </a:lnTo>
                <a:lnTo>
                  <a:pt x="91605" y="8989"/>
                </a:lnTo>
                <a:lnTo>
                  <a:pt x="95435" y="11576"/>
                </a:lnTo>
                <a:lnTo>
                  <a:pt x="99047" y="14442"/>
                </a:lnTo>
                <a:lnTo>
                  <a:pt x="102426" y="17573"/>
                </a:lnTo>
                <a:lnTo>
                  <a:pt x="105556" y="20952"/>
                </a:lnTo>
                <a:lnTo>
                  <a:pt x="108423" y="24564"/>
                </a:lnTo>
                <a:lnTo>
                  <a:pt x="111010" y="28394"/>
                </a:lnTo>
                <a:lnTo>
                  <a:pt x="113302" y="32426"/>
                </a:lnTo>
                <a:lnTo>
                  <a:pt x="115284" y="36645"/>
                </a:lnTo>
                <a:lnTo>
                  <a:pt x="116941" y="41035"/>
                </a:lnTo>
                <a:lnTo>
                  <a:pt x="118256" y="45581"/>
                </a:lnTo>
                <a:lnTo>
                  <a:pt x="119214" y="50267"/>
                </a:lnTo>
                <a:lnTo>
                  <a:pt x="119999" y="60000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6941" y="78964"/>
                </a:lnTo>
                <a:lnTo>
                  <a:pt x="115284" y="83354"/>
                </a:lnTo>
                <a:lnTo>
                  <a:pt x="113302" y="87573"/>
                </a:lnTo>
                <a:lnTo>
                  <a:pt x="111010" y="91605"/>
                </a:lnTo>
                <a:lnTo>
                  <a:pt x="108423" y="95435"/>
                </a:lnTo>
                <a:lnTo>
                  <a:pt x="105556" y="99047"/>
                </a:lnTo>
                <a:lnTo>
                  <a:pt x="102426" y="102426"/>
                </a:lnTo>
                <a:lnTo>
                  <a:pt x="99047" y="105556"/>
                </a:lnTo>
                <a:lnTo>
                  <a:pt x="95435" y="108423"/>
                </a:lnTo>
                <a:lnTo>
                  <a:pt x="91605" y="111010"/>
                </a:lnTo>
                <a:lnTo>
                  <a:pt x="87573" y="113302"/>
                </a:lnTo>
                <a:lnTo>
                  <a:pt x="83354" y="115284"/>
                </a:lnTo>
                <a:lnTo>
                  <a:pt x="78964" y="116941"/>
                </a:lnTo>
                <a:lnTo>
                  <a:pt x="74418" y="118256"/>
                </a:lnTo>
                <a:lnTo>
                  <a:pt x="69732" y="119214"/>
                </a:lnTo>
                <a:lnTo>
                  <a:pt x="64920" y="119800"/>
                </a:lnTo>
                <a:lnTo>
                  <a:pt x="59999" y="119999"/>
                </a:lnTo>
                <a:lnTo>
                  <a:pt x="55079" y="119800"/>
                </a:lnTo>
                <a:lnTo>
                  <a:pt x="50267" y="119214"/>
                </a:lnTo>
                <a:lnTo>
                  <a:pt x="45581" y="118256"/>
                </a:lnTo>
                <a:lnTo>
                  <a:pt x="41035" y="116941"/>
                </a:lnTo>
                <a:lnTo>
                  <a:pt x="36645" y="115284"/>
                </a:lnTo>
                <a:lnTo>
                  <a:pt x="32426" y="113302"/>
                </a:lnTo>
                <a:lnTo>
                  <a:pt x="28394" y="111010"/>
                </a:lnTo>
                <a:lnTo>
                  <a:pt x="24564" y="108423"/>
                </a:lnTo>
                <a:lnTo>
                  <a:pt x="20952" y="105556"/>
                </a:lnTo>
                <a:lnTo>
                  <a:pt x="17573" y="102426"/>
                </a:lnTo>
                <a:lnTo>
                  <a:pt x="14443" y="99047"/>
                </a:lnTo>
                <a:lnTo>
                  <a:pt x="11576" y="95435"/>
                </a:lnTo>
                <a:lnTo>
                  <a:pt x="8989" y="91605"/>
                </a:lnTo>
                <a:lnTo>
                  <a:pt x="6697" y="87573"/>
                </a:lnTo>
                <a:lnTo>
                  <a:pt x="4715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785" y="69732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7" name="Google Shape;737;p32"/>
          <p:cNvSpPr/>
          <p:nvPr/>
        </p:nvSpPr>
        <p:spPr>
          <a:xfrm>
            <a:off x="7039430" y="3040069"/>
            <a:ext cx="1127760" cy="1729105"/>
          </a:xfrm>
          <a:custGeom>
            <a:rect b="b" l="l" r="r" t="t"/>
            <a:pathLst>
              <a:path extrusionOk="0" h="120000" w="120000">
                <a:moveTo>
                  <a:pt x="119960" y="119969"/>
                </a:moveTo>
                <a:lnTo>
                  <a:pt x="0" y="0"/>
                </a:lnTo>
              </a:path>
            </a:pathLst>
          </a:custGeom>
          <a:noFill/>
          <a:ln cap="flat" cmpd="sng" w="28550">
            <a:solidFill>
              <a:srgbClr val="0096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8" name="Google Shape;738;p32"/>
          <p:cNvSpPr/>
          <p:nvPr/>
        </p:nvSpPr>
        <p:spPr>
          <a:xfrm>
            <a:off x="7023820" y="3016135"/>
            <a:ext cx="83185" cy="95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5763" y="119959"/>
                </a:lnTo>
                <a:lnTo>
                  <a:pt x="119346" y="60962"/>
                </a:lnTo>
                <a:lnTo>
                  <a:pt x="0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9" name="Google Shape;739;p32"/>
          <p:cNvSpPr/>
          <p:nvPr/>
        </p:nvSpPr>
        <p:spPr>
          <a:xfrm>
            <a:off x="1613621" y="4159134"/>
            <a:ext cx="3124200" cy="5334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785" y="50267"/>
                </a:lnTo>
                <a:lnTo>
                  <a:pt x="3058" y="41035"/>
                </a:lnTo>
                <a:lnTo>
                  <a:pt x="4715" y="36645"/>
                </a:lnTo>
                <a:lnTo>
                  <a:pt x="6697" y="32426"/>
                </a:lnTo>
                <a:lnTo>
                  <a:pt x="8989" y="28394"/>
                </a:lnTo>
                <a:lnTo>
                  <a:pt x="11576" y="24564"/>
                </a:lnTo>
                <a:lnTo>
                  <a:pt x="14443" y="20952"/>
                </a:lnTo>
                <a:lnTo>
                  <a:pt x="17573" y="17573"/>
                </a:lnTo>
                <a:lnTo>
                  <a:pt x="20952" y="14442"/>
                </a:lnTo>
                <a:lnTo>
                  <a:pt x="24564" y="11576"/>
                </a:lnTo>
                <a:lnTo>
                  <a:pt x="28394" y="8989"/>
                </a:lnTo>
                <a:lnTo>
                  <a:pt x="32426" y="6696"/>
                </a:lnTo>
                <a:lnTo>
                  <a:pt x="36645" y="4714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9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4"/>
                </a:lnTo>
                <a:lnTo>
                  <a:pt x="87573" y="6696"/>
                </a:lnTo>
                <a:lnTo>
                  <a:pt x="91605" y="8989"/>
                </a:lnTo>
                <a:lnTo>
                  <a:pt x="95435" y="11576"/>
                </a:lnTo>
                <a:lnTo>
                  <a:pt x="99047" y="14442"/>
                </a:lnTo>
                <a:lnTo>
                  <a:pt x="102426" y="17573"/>
                </a:lnTo>
                <a:lnTo>
                  <a:pt x="105556" y="20952"/>
                </a:lnTo>
                <a:lnTo>
                  <a:pt x="108423" y="24564"/>
                </a:lnTo>
                <a:lnTo>
                  <a:pt x="111010" y="28394"/>
                </a:lnTo>
                <a:lnTo>
                  <a:pt x="113302" y="32426"/>
                </a:lnTo>
                <a:lnTo>
                  <a:pt x="115284" y="36645"/>
                </a:lnTo>
                <a:lnTo>
                  <a:pt x="116941" y="41035"/>
                </a:lnTo>
                <a:lnTo>
                  <a:pt x="118256" y="45581"/>
                </a:lnTo>
                <a:lnTo>
                  <a:pt x="119801" y="55078"/>
                </a:lnTo>
                <a:lnTo>
                  <a:pt x="119999" y="60000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6941" y="78964"/>
                </a:lnTo>
                <a:lnTo>
                  <a:pt x="115284" y="83354"/>
                </a:lnTo>
                <a:lnTo>
                  <a:pt x="113302" y="87573"/>
                </a:lnTo>
                <a:lnTo>
                  <a:pt x="111010" y="91605"/>
                </a:lnTo>
                <a:lnTo>
                  <a:pt x="108423" y="95435"/>
                </a:lnTo>
                <a:lnTo>
                  <a:pt x="105556" y="99047"/>
                </a:lnTo>
                <a:lnTo>
                  <a:pt x="102426" y="102426"/>
                </a:lnTo>
                <a:lnTo>
                  <a:pt x="99047" y="105556"/>
                </a:lnTo>
                <a:lnTo>
                  <a:pt x="95435" y="108423"/>
                </a:lnTo>
                <a:lnTo>
                  <a:pt x="91605" y="111010"/>
                </a:lnTo>
                <a:lnTo>
                  <a:pt x="87573" y="113302"/>
                </a:lnTo>
                <a:lnTo>
                  <a:pt x="83354" y="115284"/>
                </a:lnTo>
                <a:lnTo>
                  <a:pt x="78964" y="116941"/>
                </a:lnTo>
                <a:lnTo>
                  <a:pt x="74418" y="118256"/>
                </a:lnTo>
                <a:lnTo>
                  <a:pt x="69732" y="119214"/>
                </a:lnTo>
                <a:lnTo>
                  <a:pt x="64920" y="119800"/>
                </a:lnTo>
                <a:lnTo>
                  <a:pt x="59999" y="119999"/>
                </a:lnTo>
                <a:lnTo>
                  <a:pt x="55079" y="119800"/>
                </a:lnTo>
                <a:lnTo>
                  <a:pt x="50267" y="119214"/>
                </a:lnTo>
                <a:lnTo>
                  <a:pt x="45581" y="118256"/>
                </a:lnTo>
                <a:lnTo>
                  <a:pt x="41035" y="116941"/>
                </a:lnTo>
                <a:lnTo>
                  <a:pt x="36645" y="115284"/>
                </a:lnTo>
                <a:lnTo>
                  <a:pt x="32426" y="113302"/>
                </a:lnTo>
                <a:lnTo>
                  <a:pt x="28394" y="111010"/>
                </a:lnTo>
                <a:lnTo>
                  <a:pt x="24564" y="108423"/>
                </a:lnTo>
                <a:lnTo>
                  <a:pt x="20952" y="105556"/>
                </a:lnTo>
                <a:lnTo>
                  <a:pt x="17573" y="102426"/>
                </a:lnTo>
                <a:lnTo>
                  <a:pt x="14443" y="99047"/>
                </a:lnTo>
                <a:lnTo>
                  <a:pt x="11576" y="95435"/>
                </a:lnTo>
                <a:lnTo>
                  <a:pt x="8989" y="91605"/>
                </a:lnTo>
                <a:lnTo>
                  <a:pt x="6697" y="87573"/>
                </a:lnTo>
                <a:lnTo>
                  <a:pt x="4715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740" name="Google Shape;740;p32"/>
          <p:cNvGraphicFramePr/>
          <p:nvPr/>
        </p:nvGraphicFramePr>
        <p:xfrm>
          <a:off x="1296121" y="16985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460375"/>
                <a:gridCol w="7637450"/>
                <a:gridCol w="150800"/>
              </a:tblGrid>
              <a:tr h="3060700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0" marB="0" marR="0" marL="0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</a:tr>
              <a:tr h="1177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0" marB="0" marR="0" marL="0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8254" lvl="0" marL="1733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Simplest Type of WLAN Exploit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3355" lvl="0" marL="338455" marR="710565" rtl="0" algn="l">
                        <a:lnSpc>
                          <a:spcPct val="114374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▪▪</a:t>
                      </a: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However, given the “open” characteristics of 802.11 association behavior, one that is not easily fixed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8254" lvl="0" marL="173355" marR="0" rtl="0" algn="l">
                        <a:lnSpc>
                          <a:spcPct val="86562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▪▪</a:t>
                      </a: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Disabling SSID “broadcast” simply overcomes passive sniffing; SSID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8254" lvl="0" marL="3384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 easily discovered by observing probe responses from clients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8254" lvl="0" marL="173355" marR="0" rtl="0" algn="l">
                        <a:lnSpc>
                          <a:spcPct val="100000"/>
                        </a:lnSpc>
                        <a:spcBef>
                          <a:spcPts val="6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▪▪</a:t>
                      </a: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-US" sz="1600" u="none" cap="none" strike="noStrike">
                          <a:solidFill>
                            <a:srgbClr val="B21A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Thus, SSID “cloaking” shouldn’t be considered a security mechanism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3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6" name="Google Shape;746;p33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7" name="Google Shape;747;p33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802.11 WEP Vulnerabilities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3"/>
          <p:cNvSpPr txBox="1"/>
          <p:nvPr/>
        </p:nvSpPr>
        <p:spPr>
          <a:xfrm>
            <a:off x="196390" y="1899592"/>
            <a:ext cx="9926320" cy="4713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802.11 Static-WEP is flawed: encryption passive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2477770" rtl="0" algn="l">
              <a:lnSpc>
                <a:spcPct val="114374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RC4 Key Scheduling algorithm uses 24-bit Initialization Vector (IV) and does not rotate encryption keys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208279" rtl="0" algn="l">
              <a:lnSpc>
                <a:spcPct val="114374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Practical tools that have implemented FMS attack (example: AirSnort) can uncover the WEP key after capturing 1,000,000 packets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1718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is about ~ 17 minutes to compromise the WEP key in a busy network;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5080" rtl="0" algn="l">
              <a:lnSpc>
                <a:spcPct val="112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attack is passive and all the attack tool needs to do is “listen” to the WLAN network (i.e., sniff WLAN packets)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802.11 Static-WEP is flawed: encryption active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Does not protect the WLAN user data integrity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Several forms of attacks possible: Replay attacks, bit-flipping attacks, etc.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583565" lvl="0" marL="583565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802.11 Static-WEP shared key authentication is flawed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3821429" rtl="0" algn="l">
              <a:lnSpc>
                <a:spcPct val="114374"/>
              </a:lnSpc>
              <a:spcBef>
                <a:spcPts val="79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AP challenges (plaintext challenge) the WLAN user to ensure possession of valid encryption key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4034154" rtl="0" algn="l">
              <a:lnSpc>
                <a:spcPct val="114374"/>
              </a:lnSpc>
              <a:spcBef>
                <a:spcPts val="735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Attacker can obtain key stream </a:t>
            </a:r>
            <a:r>
              <a:rPr lang="en-US" sz="1600">
                <a:latin typeface="Noto Sans Symbols"/>
                <a:ea typeface="Noto Sans Symbols"/>
                <a:cs typeface="Noto Sans Symbols"/>
                <a:sym typeface="Noto Sans Symbols"/>
              </a:rPr>
              <a:t>➔➔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plaintext challenge </a:t>
            </a:r>
            <a:r>
              <a:rPr lang="en-US" sz="16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XOR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ciphertext = Key Stream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4" name="Google Shape;754;p3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5" name="Google Shape;755;p3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Wireless: Man in the Middle Attacks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4"/>
          <p:cNvSpPr txBox="1"/>
          <p:nvPr/>
        </p:nvSpPr>
        <p:spPr>
          <a:xfrm>
            <a:off x="196390" y="1926262"/>
            <a:ext cx="10252075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665" lvl="0" marL="240665" marR="219075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A MiTM is when an attacker poses as the network to the clients and as a client to the actual network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5080" rtl="0" algn="l">
              <a:lnSpc>
                <a:spcPct val="115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Attacker must first force client off of intended network in order to lure wireless station to associate to “rogue network”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attacker gains security credentials by intercepting user traffic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469265" lvl="0" marL="469265" marR="7134225" rtl="0" algn="l">
              <a:lnSpc>
                <a:spcPct val="142100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Very easy to do with: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MAC Address Spoofing Rogue Device Setup DoS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Easier Sniffing, and war-driving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4"/>
          <p:cNvSpPr/>
          <p:nvPr/>
        </p:nvSpPr>
        <p:spPr>
          <a:xfrm>
            <a:off x="5499821" y="4540134"/>
            <a:ext cx="3873498" cy="1631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3" name="Google Shape;763;p35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4" name="Google Shape;764;p3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Wireless: Rogue Devices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5"/>
          <p:cNvSpPr txBox="1"/>
          <p:nvPr/>
        </p:nvSpPr>
        <p:spPr>
          <a:xfrm>
            <a:off x="1500483" y="1872922"/>
            <a:ext cx="7202805" cy="474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What is a Rogue?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Any device that’s sharing your spectrum, but not managed by you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295275" rtl="0" algn="l">
              <a:lnSpc>
                <a:spcPct val="101111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Majority of rogues are setup by insiders (low cost, convenience, ignorance)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When is a Rogue dangerous?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953135" rtl="0" algn="l">
              <a:lnSpc>
                <a:spcPct val="1625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When setup to use the same ESSID as your network (honeypot) When it’s detected to be on the wired network too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Ad-hoc rogues are arguably a big threat, too!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Setup by an outsider, most times, with malicious intent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What needs to be done?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6013450" rtl="0" algn="l">
              <a:lnSpc>
                <a:spcPct val="1625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Classify Detect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Reporting, if needed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Track (over-the-air, and on-the-wire) and Mitigate (Shutdown, Contain, etc)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" name="Google Shape;117;p9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5195466" y="1088867"/>
            <a:ext cx="76200" cy="53635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" name="Google Shape;120;p9"/>
          <p:cNvSpPr/>
          <p:nvPr/>
        </p:nvSpPr>
        <p:spPr>
          <a:xfrm>
            <a:off x="0" y="3490301"/>
            <a:ext cx="1972967" cy="6349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" name="Google Shape;121;p9"/>
          <p:cNvSpPr txBox="1"/>
          <p:nvPr/>
        </p:nvSpPr>
        <p:spPr>
          <a:xfrm>
            <a:off x="5893398" y="20132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 txBox="1"/>
          <p:nvPr/>
        </p:nvSpPr>
        <p:spPr>
          <a:xfrm>
            <a:off x="6350598" y="1994227"/>
            <a:ext cx="206248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Overview of WLAN Security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 txBox="1"/>
          <p:nvPr/>
        </p:nvSpPr>
        <p:spPr>
          <a:xfrm>
            <a:off x="5893398" y="26736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 txBox="1"/>
          <p:nvPr/>
        </p:nvSpPr>
        <p:spPr>
          <a:xfrm>
            <a:off x="6350598" y="2654627"/>
            <a:ext cx="265049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Wireless Vulnerabilities and Threats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5893398" y="33340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 txBox="1"/>
          <p:nvPr/>
        </p:nvSpPr>
        <p:spPr>
          <a:xfrm>
            <a:off x="6350598" y="3315027"/>
            <a:ext cx="226187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Threat Mitigation Technologies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5893398" y="39944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 txBox="1"/>
          <p:nvPr/>
        </p:nvSpPr>
        <p:spPr>
          <a:xfrm>
            <a:off x="6350598" y="3975427"/>
            <a:ext cx="2742565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Strong Authentication and Encryption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 txBox="1"/>
          <p:nvPr/>
        </p:nvSpPr>
        <p:spPr>
          <a:xfrm>
            <a:off x="5893398" y="46548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6350598" y="4635827"/>
            <a:ext cx="2503805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Centralizing WLAN Authentication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5893398" y="5327977"/>
            <a:ext cx="149860" cy="187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6350598" y="5308927"/>
            <a:ext cx="238379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C51A4"/>
                </a:solidFill>
                <a:latin typeface="Arial"/>
                <a:ea typeface="Arial"/>
                <a:cs typeface="Arial"/>
                <a:sym typeface="Arial"/>
              </a:rPr>
              <a:t>Conclusion/Remarks/Resources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6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1" name="Google Shape;771;p36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2" name="Google Shape;772;p36"/>
          <p:cNvSpPr txBox="1"/>
          <p:nvPr/>
        </p:nvSpPr>
        <p:spPr>
          <a:xfrm>
            <a:off x="196389" y="524481"/>
            <a:ext cx="6800850" cy="928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Rogue AP Vulnerability: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Both Internal and External Sources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6"/>
          <p:cNvSpPr txBox="1"/>
          <p:nvPr/>
        </p:nvSpPr>
        <p:spPr>
          <a:xfrm>
            <a:off x="196390" y="1898322"/>
            <a:ext cx="4961255" cy="4620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Frustrated insider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147955" rtl="0" algn="l">
              <a:lnSpc>
                <a:spcPct val="114937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User that installs wireless AP in order to benefit from increased efficiency and convenience it offers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1134110" rtl="0" algn="l">
              <a:lnSpc>
                <a:spcPct val="114937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Common because of wide availability of low cost APs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659765" rtl="0" algn="l">
              <a:lnSpc>
                <a:spcPct val="114937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Usually ignorant of AP security configuration, default configuration most common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181"/>
              </a:lnSpc>
              <a:spcBef>
                <a:spcPts val="12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Malicious hacker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908685" rtl="0" algn="l">
              <a:lnSpc>
                <a:spcPct val="108687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Penetrates physical security specifically to install a rogue 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Can customize AP to hide it from detection tools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97180" lvl="0" marL="297180" marR="5080" rtl="0" algn="l">
              <a:lnSpc>
                <a:spcPct val="114937"/>
              </a:lnSpc>
              <a:spcBef>
                <a:spcPts val="90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Hard to detect—more effective to prevent via 802.1x and physical security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More likely to install LINUX box than an 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6"/>
          <p:cNvSpPr txBox="1"/>
          <p:nvPr/>
        </p:nvSpPr>
        <p:spPr>
          <a:xfrm>
            <a:off x="7353961" y="3817823"/>
            <a:ext cx="187388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James from Accounting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6"/>
          <p:cNvSpPr/>
          <p:nvPr/>
        </p:nvSpPr>
        <p:spPr>
          <a:xfrm>
            <a:off x="7034934" y="1925524"/>
            <a:ext cx="2498725" cy="3575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92"/>
                </a:lnTo>
                <a:lnTo>
                  <a:pt x="0" y="119892"/>
                </a:lnTo>
                <a:lnTo>
                  <a:pt x="0" y="0"/>
                </a:lnTo>
                <a:close/>
              </a:path>
            </a:pathLst>
          </a:custGeom>
          <a:solidFill>
            <a:srgbClr val="CECA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6" name="Google Shape;776;p36"/>
          <p:cNvSpPr txBox="1"/>
          <p:nvPr/>
        </p:nvSpPr>
        <p:spPr>
          <a:xfrm>
            <a:off x="7514359" y="1982198"/>
            <a:ext cx="1539240" cy="25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Most Rogue APs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6"/>
          <p:cNvSpPr/>
          <p:nvPr/>
        </p:nvSpPr>
        <p:spPr>
          <a:xfrm>
            <a:off x="1488210" y="4257559"/>
            <a:ext cx="78263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253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8" name="Google Shape;778;p36"/>
          <p:cNvSpPr/>
          <p:nvPr/>
        </p:nvSpPr>
        <p:spPr>
          <a:xfrm>
            <a:off x="7161934" y="4646498"/>
            <a:ext cx="2244725" cy="3575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93"/>
                </a:lnTo>
                <a:lnTo>
                  <a:pt x="0" y="119893"/>
                </a:lnTo>
                <a:lnTo>
                  <a:pt x="0" y="0"/>
                </a:lnTo>
                <a:close/>
              </a:path>
            </a:pathLst>
          </a:custGeom>
          <a:solidFill>
            <a:srgbClr val="CECA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9" name="Google Shape;779;p36"/>
          <p:cNvSpPr txBox="1"/>
          <p:nvPr/>
        </p:nvSpPr>
        <p:spPr>
          <a:xfrm>
            <a:off x="7806459" y="4703171"/>
            <a:ext cx="963294" cy="25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Less likely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6"/>
          <p:cNvSpPr/>
          <p:nvPr/>
        </p:nvSpPr>
        <p:spPr>
          <a:xfrm>
            <a:off x="7923835" y="2380893"/>
            <a:ext cx="718684" cy="13463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1" name="Google Shape;781;p36"/>
          <p:cNvSpPr/>
          <p:nvPr/>
        </p:nvSpPr>
        <p:spPr>
          <a:xfrm>
            <a:off x="7992320" y="5617333"/>
            <a:ext cx="579120" cy="862965"/>
          </a:xfrm>
          <a:custGeom>
            <a:rect b="b" l="l" r="r" t="t"/>
            <a:pathLst>
              <a:path extrusionOk="0" h="120000" w="120000">
                <a:moveTo>
                  <a:pt x="79733" y="58166"/>
                </a:moveTo>
                <a:lnTo>
                  <a:pt x="40197" y="58166"/>
                </a:lnTo>
                <a:lnTo>
                  <a:pt x="17791" y="109173"/>
                </a:lnTo>
                <a:lnTo>
                  <a:pt x="21086" y="110965"/>
                </a:lnTo>
                <a:lnTo>
                  <a:pt x="9883" y="112306"/>
                </a:lnTo>
                <a:lnTo>
                  <a:pt x="2639" y="115885"/>
                </a:lnTo>
                <a:lnTo>
                  <a:pt x="2639" y="119914"/>
                </a:lnTo>
                <a:lnTo>
                  <a:pt x="36903" y="119914"/>
                </a:lnTo>
                <a:lnTo>
                  <a:pt x="37560" y="116330"/>
                </a:lnTo>
                <a:lnTo>
                  <a:pt x="36903" y="113647"/>
                </a:lnTo>
                <a:lnTo>
                  <a:pt x="40854" y="113202"/>
                </a:lnTo>
                <a:lnTo>
                  <a:pt x="59965" y="73381"/>
                </a:lnTo>
                <a:lnTo>
                  <a:pt x="86218" y="73381"/>
                </a:lnTo>
                <a:lnTo>
                  <a:pt x="79733" y="58166"/>
                </a:lnTo>
                <a:close/>
              </a:path>
              <a:path extrusionOk="0" h="120000" w="120000">
                <a:moveTo>
                  <a:pt x="86218" y="73381"/>
                </a:moveTo>
                <a:lnTo>
                  <a:pt x="59965" y="73381"/>
                </a:lnTo>
                <a:lnTo>
                  <a:pt x="79069" y="113202"/>
                </a:lnTo>
                <a:lnTo>
                  <a:pt x="83026" y="113647"/>
                </a:lnTo>
                <a:lnTo>
                  <a:pt x="82363" y="116781"/>
                </a:lnTo>
                <a:lnTo>
                  <a:pt x="83683" y="119914"/>
                </a:lnTo>
                <a:lnTo>
                  <a:pt x="117291" y="119914"/>
                </a:lnTo>
                <a:lnTo>
                  <a:pt x="117291" y="115885"/>
                </a:lnTo>
                <a:lnTo>
                  <a:pt x="110037" y="112306"/>
                </a:lnTo>
                <a:lnTo>
                  <a:pt x="98833" y="110965"/>
                </a:lnTo>
                <a:lnTo>
                  <a:pt x="101474" y="109173"/>
                </a:lnTo>
                <a:lnTo>
                  <a:pt x="86218" y="73381"/>
                </a:lnTo>
                <a:close/>
              </a:path>
              <a:path extrusionOk="0" h="120000" w="120000">
                <a:moveTo>
                  <a:pt x="83683" y="22373"/>
                </a:moveTo>
                <a:lnTo>
                  <a:pt x="36240" y="22373"/>
                </a:lnTo>
                <a:lnTo>
                  <a:pt x="36240" y="58166"/>
                </a:lnTo>
                <a:lnTo>
                  <a:pt x="83683" y="58166"/>
                </a:lnTo>
                <a:lnTo>
                  <a:pt x="83683" y="22373"/>
                </a:lnTo>
                <a:close/>
              </a:path>
              <a:path extrusionOk="0" h="120000" w="120000">
                <a:moveTo>
                  <a:pt x="86976" y="3579"/>
                </a:moveTo>
                <a:lnTo>
                  <a:pt x="32944" y="3579"/>
                </a:lnTo>
                <a:lnTo>
                  <a:pt x="4614" y="41608"/>
                </a:lnTo>
                <a:lnTo>
                  <a:pt x="5933" y="42505"/>
                </a:lnTo>
                <a:lnTo>
                  <a:pt x="0" y="48320"/>
                </a:lnTo>
                <a:lnTo>
                  <a:pt x="0" y="50557"/>
                </a:lnTo>
                <a:lnTo>
                  <a:pt x="7908" y="53690"/>
                </a:lnTo>
                <a:lnTo>
                  <a:pt x="10547" y="53244"/>
                </a:lnTo>
                <a:lnTo>
                  <a:pt x="15817" y="46082"/>
                </a:lnTo>
                <a:lnTo>
                  <a:pt x="18463" y="46082"/>
                </a:lnTo>
                <a:lnTo>
                  <a:pt x="36240" y="22373"/>
                </a:lnTo>
                <a:lnTo>
                  <a:pt x="100978" y="22373"/>
                </a:lnTo>
                <a:lnTo>
                  <a:pt x="86976" y="3579"/>
                </a:lnTo>
                <a:close/>
              </a:path>
              <a:path extrusionOk="0" h="120000" w="120000">
                <a:moveTo>
                  <a:pt x="117640" y="46082"/>
                </a:moveTo>
                <a:lnTo>
                  <a:pt x="103447" y="46082"/>
                </a:lnTo>
                <a:lnTo>
                  <a:pt x="108717" y="53244"/>
                </a:lnTo>
                <a:lnTo>
                  <a:pt x="112011" y="53690"/>
                </a:lnTo>
                <a:lnTo>
                  <a:pt x="119922" y="50557"/>
                </a:lnTo>
                <a:lnTo>
                  <a:pt x="119922" y="48320"/>
                </a:lnTo>
                <a:lnTo>
                  <a:pt x="117640" y="46082"/>
                </a:lnTo>
                <a:close/>
              </a:path>
              <a:path extrusionOk="0" h="120000" w="120000">
                <a:moveTo>
                  <a:pt x="100978" y="22373"/>
                </a:moveTo>
                <a:lnTo>
                  <a:pt x="83683" y="22373"/>
                </a:lnTo>
                <a:lnTo>
                  <a:pt x="101474" y="47429"/>
                </a:lnTo>
                <a:lnTo>
                  <a:pt x="103447" y="46082"/>
                </a:lnTo>
                <a:lnTo>
                  <a:pt x="117640" y="46082"/>
                </a:lnTo>
                <a:lnTo>
                  <a:pt x="113995" y="42505"/>
                </a:lnTo>
                <a:lnTo>
                  <a:pt x="115308" y="41608"/>
                </a:lnTo>
                <a:lnTo>
                  <a:pt x="100978" y="22373"/>
                </a:lnTo>
                <a:close/>
              </a:path>
              <a:path extrusionOk="0" h="120000" w="120000">
                <a:moveTo>
                  <a:pt x="18463" y="46082"/>
                </a:moveTo>
                <a:lnTo>
                  <a:pt x="15817" y="46082"/>
                </a:lnTo>
                <a:lnTo>
                  <a:pt x="17791" y="46978"/>
                </a:lnTo>
                <a:lnTo>
                  <a:pt x="18463" y="46082"/>
                </a:lnTo>
                <a:close/>
              </a:path>
              <a:path extrusionOk="0" h="120000" w="120000">
                <a:moveTo>
                  <a:pt x="65235" y="0"/>
                </a:moveTo>
                <a:lnTo>
                  <a:pt x="52711" y="0"/>
                </a:lnTo>
                <a:lnTo>
                  <a:pt x="48097" y="3579"/>
                </a:lnTo>
                <a:lnTo>
                  <a:pt x="70502" y="3579"/>
                </a:lnTo>
                <a:lnTo>
                  <a:pt x="65235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2" name="Google Shape;782;p36"/>
          <p:cNvSpPr/>
          <p:nvPr/>
        </p:nvSpPr>
        <p:spPr>
          <a:xfrm>
            <a:off x="7995526" y="5620540"/>
            <a:ext cx="579120" cy="862965"/>
          </a:xfrm>
          <a:custGeom>
            <a:rect b="b" l="l" r="r" t="t"/>
            <a:pathLst>
              <a:path extrusionOk="0" h="120000" w="120000">
                <a:moveTo>
                  <a:pt x="79722" y="58164"/>
                </a:moveTo>
                <a:lnTo>
                  <a:pt x="40190" y="58164"/>
                </a:lnTo>
                <a:lnTo>
                  <a:pt x="17783" y="109172"/>
                </a:lnTo>
                <a:lnTo>
                  <a:pt x="21077" y="110964"/>
                </a:lnTo>
                <a:lnTo>
                  <a:pt x="9883" y="112305"/>
                </a:lnTo>
                <a:lnTo>
                  <a:pt x="2630" y="115884"/>
                </a:lnTo>
                <a:lnTo>
                  <a:pt x="2630" y="119913"/>
                </a:lnTo>
                <a:lnTo>
                  <a:pt x="36896" y="119913"/>
                </a:lnTo>
                <a:lnTo>
                  <a:pt x="37549" y="116335"/>
                </a:lnTo>
                <a:lnTo>
                  <a:pt x="36896" y="113647"/>
                </a:lnTo>
                <a:lnTo>
                  <a:pt x="40843" y="113201"/>
                </a:lnTo>
                <a:lnTo>
                  <a:pt x="59957" y="73381"/>
                </a:lnTo>
                <a:lnTo>
                  <a:pt x="86209" y="73381"/>
                </a:lnTo>
                <a:lnTo>
                  <a:pt x="79722" y="58164"/>
                </a:lnTo>
                <a:close/>
              </a:path>
              <a:path extrusionOk="0" h="120000" w="120000">
                <a:moveTo>
                  <a:pt x="86209" y="73381"/>
                </a:moveTo>
                <a:lnTo>
                  <a:pt x="59957" y="73381"/>
                </a:lnTo>
                <a:lnTo>
                  <a:pt x="79069" y="113201"/>
                </a:lnTo>
                <a:lnTo>
                  <a:pt x="83019" y="113647"/>
                </a:lnTo>
                <a:lnTo>
                  <a:pt x="82362" y="116780"/>
                </a:lnTo>
                <a:lnTo>
                  <a:pt x="83672" y="119913"/>
                </a:lnTo>
                <a:lnTo>
                  <a:pt x="117280" y="119913"/>
                </a:lnTo>
                <a:lnTo>
                  <a:pt x="117280" y="115884"/>
                </a:lnTo>
                <a:lnTo>
                  <a:pt x="110037" y="112305"/>
                </a:lnTo>
                <a:lnTo>
                  <a:pt x="98833" y="110964"/>
                </a:lnTo>
                <a:lnTo>
                  <a:pt x="101466" y="109172"/>
                </a:lnTo>
                <a:lnTo>
                  <a:pt x="86209" y="73381"/>
                </a:lnTo>
                <a:close/>
              </a:path>
              <a:path extrusionOk="0" h="120000" w="120000">
                <a:moveTo>
                  <a:pt x="83671" y="22373"/>
                </a:moveTo>
                <a:lnTo>
                  <a:pt x="36239" y="22373"/>
                </a:lnTo>
                <a:lnTo>
                  <a:pt x="36239" y="58164"/>
                </a:lnTo>
                <a:lnTo>
                  <a:pt x="83671" y="58164"/>
                </a:lnTo>
                <a:lnTo>
                  <a:pt x="83671" y="22373"/>
                </a:lnTo>
                <a:close/>
              </a:path>
              <a:path extrusionOk="0" h="120000" w="120000">
                <a:moveTo>
                  <a:pt x="117639" y="46089"/>
                </a:moveTo>
                <a:lnTo>
                  <a:pt x="103450" y="46089"/>
                </a:lnTo>
                <a:lnTo>
                  <a:pt x="108717" y="53244"/>
                </a:lnTo>
                <a:lnTo>
                  <a:pt x="112014" y="53695"/>
                </a:lnTo>
                <a:lnTo>
                  <a:pt x="119921" y="50562"/>
                </a:lnTo>
                <a:lnTo>
                  <a:pt x="119921" y="48325"/>
                </a:lnTo>
                <a:lnTo>
                  <a:pt x="117639" y="46089"/>
                </a:lnTo>
                <a:close/>
              </a:path>
              <a:path extrusionOk="0" h="120000" w="120000">
                <a:moveTo>
                  <a:pt x="86969" y="3579"/>
                </a:moveTo>
                <a:lnTo>
                  <a:pt x="32944" y="3579"/>
                </a:lnTo>
                <a:lnTo>
                  <a:pt x="4605" y="41613"/>
                </a:lnTo>
                <a:lnTo>
                  <a:pt x="5924" y="42510"/>
                </a:lnTo>
                <a:lnTo>
                  <a:pt x="0" y="48325"/>
                </a:lnTo>
                <a:lnTo>
                  <a:pt x="0" y="50562"/>
                </a:lnTo>
                <a:lnTo>
                  <a:pt x="7899" y="53695"/>
                </a:lnTo>
                <a:lnTo>
                  <a:pt x="10538" y="53244"/>
                </a:lnTo>
                <a:lnTo>
                  <a:pt x="15808" y="46089"/>
                </a:lnTo>
                <a:lnTo>
                  <a:pt x="18453" y="46089"/>
                </a:lnTo>
                <a:lnTo>
                  <a:pt x="36239" y="22373"/>
                </a:lnTo>
                <a:lnTo>
                  <a:pt x="100972" y="22373"/>
                </a:lnTo>
                <a:lnTo>
                  <a:pt x="86969" y="3579"/>
                </a:lnTo>
                <a:close/>
              </a:path>
              <a:path extrusionOk="0" h="120000" w="120000">
                <a:moveTo>
                  <a:pt x="100972" y="22373"/>
                </a:moveTo>
                <a:lnTo>
                  <a:pt x="83672" y="22373"/>
                </a:lnTo>
                <a:lnTo>
                  <a:pt x="101466" y="47429"/>
                </a:lnTo>
                <a:lnTo>
                  <a:pt x="103450" y="46089"/>
                </a:lnTo>
                <a:lnTo>
                  <a:pt x="117639" y="46089"/>
                </a:lnTo>
                <a:lnTo>
                  <a:pt x="113987" y="42509"/>
                </a:lnTo>
                <a:lnTo>
                  <a:pt x="115307" y="41613"/>
                </a:lnTo>
                <a:lnTo>
                  <a:pt x="100972" y="22373"/>
                </a:lnTo>
                <a:close/>
              </a:path>
              <a:path extrusionOk="0" h="120000" w="120000">
                <a:moveTo>
                  <a:pt x="18453" y="46089"/>
                </a:moveTo>
                <a:lnTo>
                  <a:pt x="15808" y="46089"/>
                </a:lnTo>
                <a:lnTo>
                  <a:pt x="17783" y="46983"/>
                </a:lnTo>
                <a:lnTo>
                  <a:pt x="18453" y="46089"/>
                </a:lnTo>
                <a:close/>
              </a:path>
              <a:path extrusionOk="0" h="120000" w="120000">
                <a:moveTo>
                  <a:pt x="65224" y="0"/>
                </a:moveTo>
                <a:lnTo>
                  <a:pt x="52710" y="0"/>
                </a:lnTo>
                <a:lnTo>
                  <a:pt x="48096" y="3579"/>
                </a:lnTo>
                <a:lnTo>
                  <a:pt x="70494" y="3579"/>
                </a:lnTo>
                <a:lnTo>
                  <a:pt x="65224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3" name="Google Shape;783;p36"/>
          <p:cNvSpPr/>
          <p:nvPr/>
        </p:nvSpPr>
        <p:spPr>
          <a:xfrm>
            <a:off x="8008220" y="6038819"/>
            <a:ext cx="403860" cy="444500"/>
          </a:xfrm>
          <a:custGeom>
            <a:rect b="b" l="l" r="r" t="t"/>
            <a:pathLst>
              <a:path extrusionOk="0" h="120000" w="120000">
                <a:moveTo>
                  <a:pt x="110546" y="0"/>
                </a:moveTo>
                <a:lnTo>
                  <a:pt x="110546" y="0"/>
                </a:lnTo>
                <a:lnTo>
                  <a:pt x="53858" y="0"/>
                </a:lnTo>
              </a:path>
              <a:path extrusionOk="0" h="120000" w="120000">
                <a:moveTo>
                  <a:pt x="53858" y="0"/>
                </a:moveTo>
                <a:lnTo>
                  <a:pt x="21728" y="99029"/>
                </a:lnTo>
                <a:lnTo>
                  <a:pt x="26452" y="102508"/>
                </a:lnTo>
                <a:lnTo>
                  <a:pt x="10400" y="105112"/>
                </a:lnTo>
              </a:path>
              <a:path extrusionOk="0" h="120000" w="120000">
                <a:moveTo>
                  <a:pt x="8339" y="106488"/>
                </a:moveTo>
                <a:lnTo>
                  <a:pt x="0" y="112059"/>
                </a:lnTo>
                <a:lnTo>
                  <a:pt x="0" y="119882"/>
                </a:lnTo>
                <a:lnTo>
                  <a:pt x="49136" y="119882"/>
                </a:lnTo>
                <a:lnTo>
                  <a:pt x="49963" y="113748"/>
                </a:lnTo>
                <a:lnTo>
                  <a:pt x="50073" y="112934"/>
                </a:lnTo>
                <a:lnTo>
                  <a:pt x="49980" y="112417"/>
                </a:lnTo>
                <a:lnTo>
                  <a:pt x="49136" y="107716"/>
                </a:lnTo>
              </a:path>
              <a:path extrusionOk="0" h="120000" w="120000">
                <a:moveTo>
                  <a:pt x="52269" y="107237"/>
                </a:moveTo>
                <a:lnTo>
                  <a:pt x="54795" y="106851"/>
                </a:lnTo>
                <a:lnTo>
                  <a:pt x="82205" y="29543"/>
                </a:lnTo>
              </a:path>
              <a:path extrusionOk="0" h="120000" w="120000">
                <a:moveTo>
                  <a:pt x="82205" y="29543"/>
                </a:moveTo>
                <a:lnTo>
                  <a:pt x="82205" y="29543"/>
                </a:lnTo>
                <a:lnTo>
                  <a:pt x="82205" y="29543"/>
                </a:lnTo>
              </a:path>
              <a:path extrusionOk="0" h="120000" w="120000">
                <a:moveTo>
                  <a:pt x="119849" y="29543"/>
                </a:moveTo>
                <a:lnTo>
                  <a:pt x="111650" y="3506"/>
                </a:lnTo>
                <a:lnTo>
                  <a:pt x="110546" y="0"/>
                </a:lnTo>
              </a:path>
              <a:path extrusionOk="0" h="120000" w="120000">
                <a:moveTo>
                  <a:pt x="82205" y="29543"/>
                </a:moveTo>
                <a:lnTo>
                  <a:pt x="82205" y="29543"/>
                </a:lnTo>
                <a:lnTo>
                  <a:pt x="82205" y="29543"/>
                </a:lnTo>
              </a:path>
              <a:path extrusionOk="0" h="120000" w="120000">
                <a:moveTo>
                  <a:pt x="82205" y="29543"/>
                </a:moveTo>
                <a:lnTo>
                  <a:pt x="119849" y="29543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4" name="Google Shape;784;p36"/>
          <p:cNvSpPr/>
          <p:nvPr/>
        </p:nvSpPr>
        <p:spPr>
          <a:xfrm>
            <a:off x="8284882" y="6148255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5" name="Google Shape;785;p36"/>
          <p:cNvSpPr/>
          <p:nvPr/>
        </p:nvSpPr>
        <p:spPr>
          <a:xfrm>
            <a:off x="8284883" y="6148255"/>
            <a:ext cx="276860" cy="334645"/>
          </a:xfrm>
          <a:custGeom>
            <a:rect b="b" l="l" r="r" t="t"/>
            <a:pathLst>
              <a:path extrusionOk="0" h="120000" w="120000">
                <a:moveTo>
                  <a:pt x="54911" y="0"/>
                </a:moveTo>
                <a:lnTo>
                  <a:pt x="0" y="0"/>
                </a:lnTo>
                <a:lnTo>
                  <a:pt x="39975" y="102685"/>
                </a:lnTo>
                <a:lnTo>
                  <a:pt x="48238" y="103834"/>
                </a:lnTo>
                <a:lnTo>
                  <a:pt x="46865" y="111914"/>
                </a:lnTo>
                <a:lnTo>
                  <a:pt x="49604" y="119994"/>
                </a:lnTo>
                <a:lnTo>
                  <a:pt x="119905" y="119994"/>
                </a:lnTo>
                <a:lnTo>
                  <a:pt x="119905" y="109603"/>
                </a:lnTo>
                <a:lnTo>
                  <a:pt x="104753" y="100375"/>
                </a:lnTo>
                <a:lnTo>
                  <a:pt x="81317" y="96916"/>
                </a:lnTo>
                <a:lnTo>
                  <a:pt x="86825" y="92295"/>
                </a:lnTo>
                <a:lnTo>
                  <a:pt x="54911" y="0"/>
                </a:lnTo>
              </a:path>
            </a:pathLst>
          </a:custGeom>
          <a:noFill/>
          <a:ln cap="flat" cmpd="sng" w="1277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6" name="Google Shape;786;p36"/>
          <p:cNvSpPr/>
          <p:nvPr/>
        </p:nvSpPr>
        <p:spPr>
          <a:xfrm>
            <a:off x="8170419" y="5781435"/>
            <a:ext cx="210185" cy="257810"/>
          </a:xfrm>
          <a:custGeom>
            <a:rect b="b" l="l" r="r" t="t"/>
            <a:pathLst>
              <a:path extrusionOk="0" h="120000" w="120000">
                <a:moveTo>
                  <a:pt x="10883" y="119801"/>
                </a:moveTo>
                <a:lnTo>
                  <a:pt x="119807" y="119801"/>
                </a:lnTo>
              </a:path>
              <a:path extrusionOk="0" h="120000" w="120000">
                <a:moveTo>
                  <a:pt x="130690" y="0"/>
                </a:moveTo>
                <a:lnTo>
                  <a:pt x="0" y="0"/>
                </a:lnTo>
              </a:path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119801"/>
                </a:lnTo>
              </a:path>
              <a:path extrusionOk="0" h="120000" w="120000">
                <a:moveTo>
                  <a:pt x="130690" y="119801"/>
                </a:moveTo>
                <a:lnTo>
                  <a:pt x="130690" y="0"/>
                </a:lnTo>
              </a:path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7" name="Google Shape;787;p36"/>
          <p:cNvSpPr/>
          <p:nvPr/>
        </p:nvSpPr>
        <p:spPr>
          <a:xfrm>
            <a:off x="7995526" y="5646279"/>
            <a:ext cx="487680" cy="360680"/>
          </a:xfrm>
          <a:custGeom>
            <a:rect b="b" l="l" r="r" t="t"/>
            <a:pathLst>
              <a:path extrusionOk="0" h="120000" w="120000">
                <a:moveTo>
                  <a:pt x="43034" y="44966"/>
                </a:moveTo>
                <a:lnTo>
                  <a:pt x="99360" y="44966"/>
                </a:lnTo>
              </a:path>
              <a:path extrusionOk="0" h="120000" w="120000">
                <a:moveTo>
                  <a:pt x="5468" y="91001"/>
                </a:moveTo>
                <a:lnTo>
                  <a:pt x="7035" y="93146"/>
                </a:lnTo>
                <a:lnTo>
                  <a:pt x="0" y="107061"/>
                </a:lnTo>
                <a:lnTo>
                  <a:pt x="0" y="112412"/>
                </a:lnTo>
                <a:lnTo>
                  <a:pt x="6146" y="117324"/>
                </a:lnTo>
              </a:path>
              <a:path extrusionOk="0" h="120000" w="120000">
                <a:moveTo>
                  <a:pt x="9380" y="119908"/>
                </a:moveTo>
                <a:lnTo>
                  <a:pt x="11734" y="119099"/>
                </a:lnTo>
                <a:lnTo>
                  <a:pt x="12514" y="118830"/>
                </a:lnTo>
                <a:lnTo>
                  <a:pt x="18772" y="101709"/>
                </a:lnTo>
              </a:path>
              <a:path extrusionOk="0" h="120000" w="120000">
                <a:moveTo>
                  <a:pt x="21913" y="101709"/>
                </a:moveTo>
                <a:lnTo>
                  <a:pt x="43034" y="44966"/>
                </a:lnTo>
                <a:lnTo>
                  <a:pt x="43034" y="44966"/>
                </a:lnTo>
              </a:path>
              <a:path extrusionOk="0" h="120000" w="120000">
                <a:moveTo>
                  <a:pt x="119904" y="44966"/>
                </a:moveTo>
                <a:lnTo>
                  <a:pt x="103276" y="0"/>
                </a:lnTo>
                <a:lnTo>
                  <a:pt x="83712" y="0"/>
                </a:lnTo>
                <a:lnTo>
                  <a:pt x="57115" y="0"/>
                </a:lnTo>
                <a:lnTo>
                  <a:pt x="39121" y="0"/>
                </a:lnTo>
              </a:path>
              <a:path extrusionOk="0" h="120000" w="120000">
                <a:moveTo>
                  <a:pt x="33053" y="16409"/>
                </a:moveTo>
                <a:lnTo>
                  <a:pt x="5468" y="91001"/>
                </a:lnTo>
              </a:path>
              <a:path extrusionOk="0" h="120000" w="120000">
                <a:moveTo>
                  <a:pt x="99360" y="44966"/>
                </a:moveTo>
                <a:lnTo>
                  <a:pt x="119904" y="44966"/>
                </a:lnTo>
                <a:lnTo>
                  <a:pt x="119904" y="44966"/>
                </a:lnTo>
              </a:path>
              <a:path extrusionOk="0" h="120000" w="120000">
                <a:moveTo>
                  <a:pt x="18772" y="101709"/>
                </a:moveTo>
                <a:lnTo>
                  <a:pt x="21913" y="101709"/>
                </a:lnTo>
                <a:lnTo>
                  <a:pt x="21913" y="101709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8" name="Google Shape;788;p36"/>
          <p:cNvSpPr/>
          <p:nvPr/>
        </p:nvSpPr>
        <p:spPr>
          <a:xfrm>
            <a:off x="8494778" y="5951984"/>
            <a:ext cx="80010" cy="55244"/>
          </a:xfrm>
          <a:custGeom>
            <a:rect b="b" l="l" r="r" t="t"/>
            <a:pathLst>
              <a:path extrusionOk="0" h="120000" w="120000">
                <a:moveTo>
                  <a:pt x="119220" y="69873"/>
                </a:moveTo>
                <a:lnTo>
                  <a:pt x="119220" y="34936"/>
                </a:lnTo>
                <a:lnTo>
                  <a:pt x="102700" y="0"/>
                </a:lnTo>
                <a:lnTo>
                  <a:pt x="0" y="0"/>
                </a:lnTo>
              </a:path>
              <a:path extrusionOk="0" h="120000" w="120000">
                <a:moveTo>
                  <a:pt x="0" y="0"/>
                </a:moveTo>
                <a:lnTo>
                  <a:pt x="38122" y="111776"/>
                </a:lnTo>
                <a:lnTo>
                  <a:pt x="47664" y="114591"/>
                </a:lnTo>
              </a:path>
              <a:path extrusionOk="0" h="120000" w="120000">
                <a:moveTo>
                  <a:pt x="61986" y="118816"/>
                </a:moveTo>
                <a:lnTo>
                  <a:pt x="103795" y="83064"/>
                </a:lnTo>
                <a:lnTo>
                  <a:pt x="119220" y="69873"/>
                </a:lnTo>
              </a:path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9" name="Google Shape;789;p36"/>
          <p:cNvSpPr/>
          <p:nvPr/>
        </p:nvSpPr>
        <p:spPr>
          <a:xfrm>
            <a:off x="8399329" y="5781435"/>
            <a:ext cx="164465" cy="1803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  <a:path extrusionOk="0" h="120000" w="120000">
                <a:moveTo>
                  <a:pt x="69643" y="113485"/>
                </a:moveTo>
                <a:lnTo>
                  <a:pt x="119605" y="113485"/>
                </a:lnTo>
                <a:lnTo>
                  <a:pt x="119605" y="113485"/>
                </a:lnTo>
              </a:path>
              <a:path extrusionOk="0" h="120000" w="120000">
                <a:moveTo>
                  <a:pt x="60917" y="0"/>
                </a:moveTo>
                <a:lnTo>
                  <a:pt x="0" y="0"/>
                </a:lnTo>
              </a:path>
              <a:path extrusionOk="0" h="120000" w="120000">
                <a:moveTo>
                  <a:pt x="62658" y="119898"/>
                </a:moveTo>
                <a:lnTo>
                  <a:pt x="69643" y="113485"/>
                </a:lnTo>
                <a:lnTo>
                  <a:pt x="69643" y="113485"/>
                </a:lnTo>
              </a:path>
              <a:path extrusionOk="0" h="120000" w="120000">
                <a:moveTo>
                  <a:pt x="119605" y="113485"/>
                </a:moveTo>
                <a:lnTo>
                  <a:pt x="106746" y="96358"/>
                </a:lnTo>
                <a:lnTo>
                  <a:pt x="111396" y="92068"/>
                </a:lnTo>
                <a:lnTo>
                  <a:pt x="60917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0" name="Google Shape;790;p36"/>
          <p:cNvSpPr/>
          <p:nvPr/>
        </p:nvSpPr>
        <p:spPr>
          <a:xfrm>
            <a:off x="8071817" y="5951984"/>
            <a:ext cx="13335" cy="69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</a:path>
              <a:path extrusionOk="0" h="120000" w="120000">
                <a:moveTo>
                  <a:pt x="114897" y="0"/>
                </a:moveTo>
                <a:lnTo>
                  <a:pt x="0" y="0"/>
                </a:lnTo>
              </a:path>
              <a:path extrusionOk="0" h="120000" w="120000">
                <a:moveTo>
                  <a:pt x="85774" y="110448"/>
                </a:moveTo>
                <a:lnTo>
                  <a:pt x="114897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1" name="Google Shape;791;p36"/>
          <p:cNvSpPr/>
          <p:nvPr/>
        </p:nvSpPr>
        <p:spPr>
          <a:xfrm>
            <a:off x="8227643" y="5620540"/>
            <a:ext cx="108585" cy="26034"/>
          </a:xfrm>
          <a:custGeom>
            <a:rect b="b" l="l" r="r" t="t"/>
            <a:pathLst>
              <a:path extrusionOk="0" h="120000" w="120000">
                <a:moveTo>
                  <a:pt x="0" y="118631"/>
                </a:moveTo>
                <a:lnTo>
                  <a:pt x="119455" y="118631"/>
                </a:lnTo>
              </a:path>
              <a:path extrusionOk="0" h="120000" w="120000">
                <a:moveTo>
                  <a:pt x="91347" y="0"/>
                </a:moveTo>
                <a:lnTo>
                  <a:pt x="24606" y="0"/>
                </a:lnTo>
                <a:lnTo>
                  <a:pt x="0" y="118631"/>
                </a:lnTo>
              </a:path>
              <a:path extrusionOk="0" h="120000" w="120000">
                <a:moveTo>
                  <a:pt x="119454" y="118631"/>
                </a:moveTo>
                <a:lnTo>
                  <a:pt x="91347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2" name="Google Shape;792;p36"/>
          <p:cNvSpPr/>
          <p:nvPr/>
        </p:nvSpPr>
        <p:spPr>
          <a:xfrm>
            <a:off x="8214917" y="5446801"/>
            <a:ext cx="133985" cy="183515"/>
          </a:xfrm>
          <a:custGeom>
            <a:rect b="b" l="l" r="r" t="t"/>
            <a:pathLst>
              <a:path extrusionOk="0" h="120000" w="120000">
                <a:moveTo>
                  <a:pt x="74059" y="0"/>
                </a:moveTo>
                <a:lnTo>
                  <a:pt x="42705" y="0"/>
                </a:lnTo>
                <a:lnTo>
                  <a:pt x="28470" y="2096"/>
                </a:lnTo>
                <a:lnTo>
                  <a:pt x="5689" y="16830"/>
                </a:lnTo>
                <a:lnTo>
                  <a:pt x="2867" y="31563"/>
                </a:lnTo>
                <a:lnTo>
                  <a:pt x="2867" y="50479"/>
                </a:lnTo>
                <a:lnTo>
                  <a:pt x="0" y="58911"/>
                </a:lnTo>
                <a:lnTo>
                  <a:pt x="0" y="67310"/>
                </a:lnTo>
                <a:lnTo>
                  <a:pt x="14235" y="105209"/>
                </a:lnTo>
                <a:lnTo>
                  <a:pt x="28470" y="115726"/>
                </a:lnTo>
                <a:lnTo>
                  <a:pt x="59824" y="119920"/>
                </a:lnTo>
                <a:lnTo>
                  <a:pt x="88309" y="115726"/>
                </a:lnTo>
                <a:lnTo>
                  <a:pt x="102545" y="105209"/>
                </a:lnTo>
                <a:lnTo>
                  <a:pt x="119619" y="67310"/>
                </a:lnTo>
                <a:lnTo>
                  <a:pt x="119619" y="58911"/>
                </a:lnTo>
                <a:lnTo>
                  <a:pt x="113912" y="50479"/>
                </a:lnTo>
                <a:lnTo>
                  <a:pt x="113912" y="31563"/>
                </a:lnTo>
                <a:lnTo>
                  <a:pt x="111075" y="16830"/>
                </a:lnTo>
                <a:lnTo>
                  <a:pt x="88309" y="2096"/>
                </a:lnTo>
                <a:lnTo>
                  <a:pt x="74059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3" name="Google Shape;793;p36"/>
          <p:cNvSpPr/>
          <p:nvPr/>
        </p:nvSpPr>
        <p:spPr>
          <a:xfrm>
            <a:off x="8218120" y="5450008"/>
            <a:ext cx="133985" cy="183515"/>
          </a:xfrm>
          <a:custGeom>
            <a:rect b="b" l="l" r="r" t="t"/>
            <a:pathLst>
              <a:path extrusionOk="0" h="120000" w="120000">
                <a:moveTo>
                  <a:pt x="74029" y="0"/>
                </a:moveTo>
                <a:lnTo>
                  <a:pt x="42720" y="0"/>
                </a:lnTo>
                <a:lnTo>
                  <a:pt x="28470" y="2118"/>
                </a:lnTo>
                <a:lnTo>
                  <a:pt x="5660" y="16818"/>
                </a:lnTo>
                <a:lnTo>
                  <a:pt x="2822" y="31563"/>
                </a:lnTo>
                <a:lnTo>
                  <a:pt x="2822" y="50513"/>
                </a:lnTo>
                <a:lnTo>
                  <a:pt x="0" y="58911"/>
                </a:lnTo>
                <a:lnTo>
                  <a:pt x="0" y="67332"/>
                </a:lnTo>
                <a:lnTo>
                  <a:pt x="14235" y="105208"/>
                </a:lnTo>
                <a:lnTo>
                  <a:pt x="28470" y="115726"/>
                </a:lnTo>
                <a:lnTo>
                  <a:pt x="59794" y="119942"/>
                </a:lnTo>
                <a:lnTo>
                  <a:pt x="88265" y="115726"/>
                </a:lnTo>
                <a:lnTo>
                  <a:pt x="102500" y="105208"/>
                </a:lnTo>
                <a:lnTo>
                  <a:pt x="113912" y="79946"/>
                </a:lnTo>
                <a:lnTo>
                  <a:pt x="119572" y="67332"/>
                </a:lnTo>
                <a:lnTo>
                  <a:pt x="119572" y="58911"/>
                </a:lnTo>
                <a:lnTo>
                  <a:pt x="113912" y="50513"/>
                </a:lnTo>
                <a:lnTo>
                  <a:pt x="113912" y="31563"/>
                </a:lnTo>
                <a:lnTo>
                  <a:pt x="111044" y="16818"/>
                </a:lnTo>
                <a:lnTo>
                  <a:pt x="88265" y="2118"/>
                </a:lnTo>
                <a:lnTo>
                  <a:pt x="74029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4" name="Google Shape;794;p36"/>
          <p:cNvSpPr/>
          <p:nvPr/>
        </p:nvSpPr>
        <p:spPr>
          <a:xfrm>
            <a:off x="8218120" y="5450008"/>
            <a:ext cx="133985" cy="183515"/>
          </a:xfrm>
          <a:custGeom>
            <a:rect b="b" l="l" r="r" t="t"/>
            <a:pathLst>
              <a:path extrusionOk="0" h="120000" w="120000">
                <a:moveTo>
                  <a:pt x="74029" y="0"/>
                </a:moveTo>
                <a:lnTo>
                  <a:pt x="42720" y="0"/>
                </a:lnTo>
                <a:lnTo>
                  <a:pt x="35053" y="1139"/>
                </a:lnTo>
                <a:lnTo>
                  <a:pt x="28470" y="2118"/>
                </a:lnTo>
              </a:path>
              <a:path extrusionOk="0" h="120000" w="120000">
                <a:moveTo>
                  <a:pt x="21331" y="6719"/>
                </a:moveTo>
                <a:lnTo>
                  <a:pt x="5660" y="16818"/>
                </a:lnTo>
                <a:lnTo>
                  <a:pt x="2822" y="31563"/>
                </a:lnTo>
                <a:lnTo>
                  <a:pt x="2822" y="50513"/>
                </a:lnTo>
                <a:lnTo>
                  <a:pt x="0" y="58911"/>
                </a:lnTo>
                <a:lnTo>
                  <a:pt x="0" y="67332"/>
                </a:lnTo>
                <a:lnTo>
                  <a:pt x="5922" y="83092"/>
                </a:lnTo>
              </a:path>
              <a:path extrusionOk="0" h="120000" w="120000">
                <a:moveTo>
                  <a:pt x="35901" y="116726"/>
                </a:moveTo>
                <a:lnTo>
                  <a:pt x="59794" y="119942"/>
                </a:lnTo>
                <a:lnTo>
                  <a:pt x="79440" y="117033"/>
                </a:lnTo>
              </a:path>
              <a:path extrusionOk="0" h="120000" w="120000">
                <a:moveTo>
                  <a:pt x="88265" y="115726"/>
                </a:moveTo>
                <a:lnTo>
                  <a:pt x="102500" y="105208"/>
                </a:lnTo>
                <a:lnTo>
                  <a:pt x="113912" y="79946"/>
                </a:lnTo>
                <a:lnTo>
                  <a:pt x="119572" y="67332"/>
                </a:lnTo>
                <a:lnTo>
                  <a:pt x="119572" y="58911"/>
                </a:lnTo>
                <a:lnTo>
                  <a:pt x="113912" y="50512"/>
                </a:lnTo>
                <a:lnTo>
                  <a:pt x="113912" y="31563"/>
                </a:lnTo>
                <a:lnTo>
                  <a:pt x="111044" y="16818"/>
                </a:lnTo>
                <a:lnTo>
                  <a:pt x="104766" y="12767"/>
                </a:lnTo>
                <a:lnTo>
                  <a:pt x="88265" y="2118"/>
                </a:lnTo>
                <a:lnTo>
                  <a:pt x="79518" y="816"/>
                </a:lnTo>
                <a:lnTo>
                  <a:pt x="74029" y="0"/>
                </a:lnTo>
              </a:path>
            </a:pathLst>
          </a:custGeom>
          <a:noFill/>
          <a:ln cap="flat" cmpd="sng" w="128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7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0" name="Google Shape;800;p37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1" name="Google Shape;801;p3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What Is a Dictionary Attack Tool?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7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What is a dictionary?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Contains variations of passwords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80010" rtl="0" algn="l">
              <a:lnSpc>
                <a:spcPct val="112222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Weak passwords can be cracked using standard dictionaries (found easily in various Internet discussion forums and web sites)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95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Success factors for this tool depend on: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905510" rtl="0" algn="l">
              <a:lnSpc>
                <a:spcPct val="14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Variation of the user’s password must be found in the dictionary used by the attacker Attacker’s experience and knowledge in generating dictionaries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Password strength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4" lvl="0" marL="926464" marR="5080" rtl="0" algn="l">
              <a:lnSpc>
                <a:spcPct val="112222"/>
              </a:lnSpc>
              <a:spcBef>
                <a:spcPts val="1125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A weak six character password will be easily compromised compared to a strong ten letter password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4" lvl="0" marL="926464" marR="2685415" rtl="0" algn="l">
              <a:lnSpc>
                <a:spcPct val="112222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Attacker’s dictionary strength determines whether the password can be compromised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8" name="Google Shape;808;p38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9" name="Google Shape;809;p38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MAC Address Spoofing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8"/>
          <p:cNvSpPr txBox="1"/>
          <p:nvPr/>
        </p:nvSpPr>
        <p:spPr>
          <a:xfrm>
            <a:off x="196390" y="1928802"/>
            <a:ext cx="6950709" cy="4485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665" lvl="0" marL="240665" marR="37782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As with wired networks,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MAC address and IP address spoofing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are possible, if not easy, in Wireless Networks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Outsider (hostile) attack scenario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0" rtl="0" algn="just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Does not know key/encryption policy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5080" rtl="0" algn="l">
              <a:lnSpc>
                <a:spcPct val="117777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IP Address spoofing is not possible if Encryption is turned on (DHCP messages are encrypted between the client and the AP)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30480" rtl="0" algn="l">
              <a:lnSpc>
                <a:spcPct val="112222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MAC Address spoofing alone (i.e., without IP Address spoofing) may not buy much if encryption is turned 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Insider attack scenario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0" rtl="0" algn="just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Seeking to obtain users’ secure info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93980" rtl="0" algn="just">
              <a:lnSpc>
                <a:spcPct val="954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MAC address and IP Address spoofing will not succeed if EAP/ 802.1x authentication is used (unique encryption key is derived per user (i.e., per MAC address))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8"/>
          <p:cNvSpPr/>
          <p:nvPr/>
        </p:nvSpPr>
        <p:spPr>
          <a:xfrm>
            <a:off x="8418472" y="2962874"/>
            <a:ext cx="1903095" cy="1163955"/>
          </a:xfrm>
          <a:custGeom>
            <a:rect b="b" l="l" r="r" t="t"/>
            <a:pathLst>
              <a:path extrusionOk="0" h="120000" w="120000">
                <a:moveTo>
                  <a:pt x="119972" y="117012"/>
                </a:moveTo>
                <a:lnTo>
                  <a:pt x="118753" y="118180"/>
                </a:lnTo>
                <a:lnTo>
                  <a:pt x="117039" y="119441"/>
                </a:lnTo>
                <a:lnTo>
                  <a:pt x="116105" y="119884"/>
                </a:lnTo>
                <a:lnTo>
                  <a:pt x="114983" y="119956"/>
                </a:lnTo>
                <a:lnTo>
                  <a:pt x="113847" y="119642"/>
                </a:lnTo>
                <a:lnTo>
                  <a:pt x="111517" y="116167"/>
                </a:lnTo>
                <a:lnTo>
                  <a:pt x="110764" y="110142"/>
                </a:lnTo>
                <a:lnTo>
                  <a:pt x="110807" y="107447"/>
                </a:lnTo>
                <a:lnTo>
                  <a:pt x="110762" y="105040"/>
                </a:lnTo>
                <a:lnTo>
                  <a:pt x="110155" y="100721"/>
                </a:lnTo>
                <a:lnTo>
                  <a:pt x="108338" y="97581"/>
                </a:lnTo>
                <a:lnTo>
                  <a:pt x="107707" y="97147"/>
                </a:lnTo>
                <a:lnTo>
                  <a:pt x="106974" y="96633"/>
                </a:lnTo>
                <a:lnTo>
                  <a:pt x="105279" y="96536"/>
                </a:lnTo>
                <a:lnTo>
                  <a:pt x="105572" y="96619"/>
                </a:lnTo>
                <a:lnTo>
                  <a:pt x="104175" y="97017"/>
                </a:lnTo>
                <a:lnTo>
                  <a:pt x="102622" y="98248"/>
                </a:lnTo>
                <a:lnTo>
                  <a:pt x="101183" y="99183"/>
                </a:lnTo>
                <a:lnTo>
                  <a:pt x="99690" y="100269"/>
                </a:lnTo>
                <a:lnTo>
                  <a:pt x="98416" y="100788"/>
                </a:lnTo>
                <a:lnTo>
                  <a:pt x="97024" y="101172"/>
                </a:lnTo>
                <a:lnTo>
                  <a:pt x="95673" y="101020"/>
                </a:lnTo>
                <a:lnTo>
                  <a:pt x="94239" y="100210"/>
                </a:lnTo>
                <a:lnTo>
                  <a:pt x="93604" y="98991"/>
                </a:lnTo>
                <a:lnTo>
                  <a:pt x="93356" y="98358"/>
                </a:lnTo>
                <a:lnTo>
                  <a:pt x="93050" y="97090"/>
                </a:lnTo>
                <a:lnTo>
                  <a:pt x="92794" y="96057"/>
                </a:lnTo>
                <a:lnTo>
                  <a:pt x="92520" y="93815"/>
                </a:lnTo>
                <a:lnTo>
                  <a:pt x="92394" y="90750"/>
                </a:lnTo>
                <a:lnTo>
                  <a:pt x="92412" y="89019"/>
                </a:lnTo>
                <a:lnTo>
                  <a:pt x="92363" y="86997"/>
                </a:lnTo>
                <a:lnTo>
                  <a:pt x="91463" y="82206"/>
                </a:lnTo>
                <a:lnTo>
                  <a:pt x="89372" y="78982"/>
                </a:lnTo>
                <a:lnTo>
                  <a:pt x="87334" y="78547"/>
                </a:lnTo>
                <a:lnTo>
                  <a:pt x="86230" y="79028"/>
                </a:lnTo>
                <a:lnTo>
                  <a:pt x="84956" y="79938"/>
                </a:lnTo>
                <a:lnTo>
                  <a:pt x="83306" y="81448"/>
                </a:lnTo>
                <a:lnTo>
                  <a:pt x="81822" y="82543"/>
                </a:lnTo>
                <a:lnTo>
                  <a:pt x="81039" y="82947"/>
                </a:lnTo>
                <a:lnTo>
                  <a:pt x="80264" y="83379"/>
                </a:lnTo>
                <a:lnTo>
                  <a:pt x="79307" y="83408"/>
                </a:lnTo>
                <a:lnTo>
                  <a:pt x="78922" y="83627"/>
                </a:lnTo>
                <a:lnTo>
                  <a:pt x="77905" y="83411"/>
                </a:lnTo>
                <a:lnTo>
                  <a:pt x="76884" y="83192"/>
                </a:lnTo>
                <a:lnTo>
                  <a:pt x="74802" y="80368"/>
                </a:lnTo>
                <a:lnTo>
                  <a:pt x="73966" y="75825"/>
                </a:lnTo>
                <a:lnTo>
                  <a:pt x="73762" y="71698"/>
                </a:lnTo>
                <a:lnTo>
                  <a:pt x="73694" y="68895"/>
                </a:lnTo>
                <a:lnTo>
                  <a:pt x="73475" y="66912"/>
                </a:lnTo>
                <a:lnTo>
                  <a:pt x="72666" y="63178"/>
                </a:lnTo>
                <a:lnTo>
                  <a:pt x="70579" y="60740"/>
                </a:lnTo>
                <a:lnTo>
                  <a:pt x="69576" y="60538"/>
                </a:lnTo>
                <a:lnTo>
                  <a:pt x="68559" y="60732"/>
                </a:lnTo>
                <a:lnTo>
                  <a:pt x="67615" y="61166"/>
                </a:lnTo>
                <a:lnTo>
                  <a:pt x="66566" y="61905"/>
                </a:lnTo>
                <a:lnTo>
                  <a:pt x="65462" y="62777"/>
                </a:lnTo>
                <a:lnTo>
                  <a:pt x="64367" y="63657"/>
                </a:lnTo>
                <a:lnTo>
                  <a:pt x="62869" y="64739"/>
                </a:lnTo>
                <a:lnTo>
                  <a:pt x="61311" y="65575"/>
                </a:lnTo>
                <a:lnTo>
                  <a:pt x="60189" y="65647"/>
                </a:lnTo>
                <a:lnTo>
                  <a:pt x="59058" y="65320"/>
                </a:lnTo>
                <a:lnTo>
                  <a:pt x="58499" y="65163"/>
                </a:lnTo>
                <a:lnTo>
                  <a:pt x="57812" y="64881"/>
                </a:lnTo>
                <a:lnTo>
                  <a:pt x="57130" y="64212"/>
                </a:lnTo>
                <a:lnTo>
                  <a:pt x="56535" y="62847"/>
                </a:lnTo>
                <a:lnTo>
                  <a:pt x="55940" y="61481"/>
                </a:lnTo>
                <a:lnTo>
                  <a:pt x="55694" y="60457"/>
                </a:lnTo>
                <a:lnTo>
                  <a:pt x="55657" y="59249"/>
                </a:lnTo>
                <a:lnTo>
                  <a:pt x="55471" y="55921"/>
                </a:lnTo>
                <a:lnTo>
                  <a:pt x="55459" y="52968"/>
                </a:lnTo>
                <a:lnTo>
                  <a:pt x="55533" y="51086"/>
                </a:lnTo>
                <a:lnTo>
                  <a:pt x="55323" y="49503"/>
                </a:lnTo>
                <a:lnTo>
                  <a:pt x="55003" y="47440"/>
                </a:lnTo>
                <a:lnTo>
                  <a:pt x="54688" y="46144"/>
                </a:lnTo>
                <a:lnTo>
                  <a:pt x="54400" y="45656"/>
                </a:lnTo>
                <a:lnTo>
                  <a:pt x="54043" y="44916"/>
                </a:lnTo>
                <a:lnTo>
                  <a:pt x="51575" y="42700"/>
                </a:lnTo>
                <a:lnTo>
                  <a:pt x="50559" y="42485"/>
                </a:lnTo>
                <a:lnTo>
                  <a:pt x="49895" y="42616"/>
                </a:lnTo>
                <a:lnTo>
                  <a:pt x="48827" y="42946"/>
                </a:lnTo>
                <a:lnTo>
                  <a:pt x="47389" y="43881"/>
                </a:lnTo>
                <a:lnTo>
                  <a:pt x="45904" y="45366"/>
                </a:lnTo>
                <a:lnTo>
                  <a:pt x="44589" y="46423"/>
                </a:lnTo>
                <a:lnTo>
                  <a:pt x="43751" y="46978"/>
                </a:lnTo>
                <a:lnTo>
                  <a:pt x="42811" y="47434"/>
                </a:lnTo>
                <a:lnTo>
                  <a:pt x="41524" y="47530"/>
                </a:lnTo>
                <a:lnTo>
                  <a:pt x="40897" y="47512"/>
                </a:lnTo>
                <a:lnTo>
                  <a:pt x="40506" y="47314"/>
                </a:lnTo>
                <a:lnTo>
                  <a:pt x="40337" y="47354"/>
                </a:lnTo>
                <a:lnTo>
                  <a:pt x="40620" y="47425"/>
                </a:lnTo>
                <a:lnTo>
                  <a:pt x="39941" y="47170"/>
                </a:lnTo>
                <a:lnTo>
                  <a:pt x="39425" y="46850"/>
                </a:lnTo>
                <a:lnTo>
                  <a:pt x="37543" y="43049"/>
                </a:lnTo>
                <a:lnTo>
                  <a:pt x="37047" y="38840"/>
                </a:lnTo>
                <a:lnTo>
                  <a:pt x="36870" y="35912"/>
                </a:lnTo>
                <a:lnTo>
                  <a:pt x="36455" y="30218"/>
                </a:lnTo>
                <a:lnTo>
                  <a:pt x="35427" y="26660"/>
                </a:lnTo>
                <a:lnTo>
                  <a:pt x="32399" y="24677"/>
                </a:lnTo>
                <a:lnTo>
                  <a:pt x="32066" y="24742"/>
                </a:lnTo>
                <a:lnTo>
                  <a:pt x="30669" y="25140"/>
                </a:lnTo>
                <a:lnTo>
                  <a:pt x="29165" y="25825"/>
                </a:lnTo>
                <a:lnTo>
                  <a:pt x="28114" y="26544"/>
                </a:lnTo>
                <a:lnTo>
                  <a:pt x="26963" y="27575"/>
                </a:lnTo>
                <a:lnTo>
                  <a:pt x="25801" y="28594"/>
                </a:lnTo>
                <a:lnTo>
                  <a:pt x="24411" y="29391"/>
                </a:lnTo>
                <a:lnTo>
                  <a:pt x="23011" y="29376"/>
                </a:lnTo>
                <a:lnTo>
                  <a:pt x="22282" y="29257"/>
                </a:lnTo>
                <a:lnTo>
                  <a:pt x="19747" y="26772"/>
                </a:lnTo>
                <a:lnTo>
                  <a:pt x="18684" y="22006"/>
                </a:lnTo>
                <a:lnTo>
                  <a:pt x="18537" y="20299"/>
                </a:lnTo>
                <a:lnTo>
                  <a:pt x="18307" y="15364"/>
                </a:lnTo>
                <a:lnTo>
                  <a:pt x="17701" y="10656"/>
                </a:lnTo>
                <a:lnTo>
                  <a:pt x="16204" y="7028"/>
                </a:lnTo>
                <a:lnTo>
                  <a:pt x="14390" y="6032"/>
                </a:lnTo>
                <a:lnTo>
                  <a:pt x="13431" y="6077"/>
                </a:lnTo>
                <a:lnTo>
                  <a:pt x="12097" y="6724"/>
                </a:lnTo>
                <a:lnTo>
                  <a:pt x="10777" y="7794"/>
                </a:lnTo>
                <a:lnTo>
                  <a:pt x="9839" y="8624"/>
                </a:lnTo>
                <a:lnTo>
                  <a:pt x="9022" y="9590"/>
                </a:lnTo>
                <a:lnTo>
                  <a:pt x="8184" y="10146"/>
                </a:lnTo>
                <a:lnTo>
                  <a:pt x="7089" y="11027"/>
                </a:lnTo>
                <a:lnTo>
                  <a:pt x="6023" y="11360"/>
                </a:lnTo>
                <a:lnTo>
                  <a:pt x="5194" y="11514"/>
                </a:lnTo>
                <a:lnTo>
                  <a:pt x="3491" y="11017"/>
                </a:lnTo>
                <a:lnTo>
                  <a:pt x="1956" y="10107"/>
                </a:lnTo>
                <a:lnTo>
                  <a:pt x="1196" y="8766"/>
                </a:lnTo>
                <a:lnTo>
                  <a:pt x="905" y="8295"/>
                </a:lnTo>
                <a:lnTo>
                  <a:pt x="592" y="7001"/>
                </a:lnTo>
                <a:lnTo>
                  <a:pt x="379" y="5433"/>
                </a:lnTo>
                <a:lnTo>
                  <a:pt x="107" y="2803"/>
                </a:lnTo>
                <a:lnTo>
                  <a:pt x="0" y="948"/>
                </a:lnTo>
                <a:lnTo>
                  <a:pt x="38" y="0"/>
                </a:lnTo>
              </a:path>
            </a:pathLst>
          </a:custGeom>
          <a:noFill/>
          <a:ln cap="flat" cmpd="sng" w="20550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2" name="Google Shape;812;p38"/>
          <p:cNvSpPr/>
          <p:nvPr/>
        </p:nvSpPr>
        <p:spPr>
          <a:xfrm>
            <a:off x="8419835" y="2931778"/>
            <a:ext cx="1899920" cy="1170940"/>
          </a:xfrm>
          <a:custGeom>
            <a:rect b="b" l="l" r="r" t="t"/>
            <a:pathLst>
              <a:path extrusionOk="0" h="120000" w="120000">
                <a:moveTo>
                  <a:pt x="119925" y="119936"/>
                </a:moveTo>
                <a:lnTo>
                  <a:pt x="119850" y="114608"/>
                </a:lnTo>
                <a:lnTo>
                  <a:pt x="118453" y="109936"/>
                </a:lnTo>
                <a:lnTo>
                  <a:pt x="115481" y="108209"/>
                </a:lnTo>
                <a:lnTo>
                  <a:pt x="114301" y="108431"/>
                </a:lnTo>
                <a:lnTo>
                  <a:pt x="113196" y="108909"/>
                </a:lnTo>
                <a:lnTo>
                  <a:pt x="111869" y="109950"/>
                </a:lnTo>
                <a:lnTo>
                  <a:pt x="110433" y="111272"/>
                </a:lnTo>
                <a:lnTo>
                  <a:pt x="109111" y="112335"/>
                </a:lnTo>
                <a:lnTo>
                  <a:pt x="107555" y="113153"/>
                </a:lnTo>
                <a:lnTo>
                  <a:pt x="106376" y="113375"/>
                </a:lnTo>
                <a:lnTo>
                  <a:pt x="105193" y="113185"/>
                </a:lnTo>
                <a:lnTo>
                  <a:pt x="103931" y="112365"/>
                </a:lnTo>
                <a:lnTo>
                  <a:pt x="103294" y="111541"/>
                </a:lnTo>
                <a:lnTo>
                  <a:pt x="102781" y="110838"/>
                </a:lnTo>
                <a:lnTo>
                  <a:pt x="101929" y="108455"/>
                </a:lnTo>
                <a:lnTo>
                  <a:pt x="102112" y="108836"/>
                </a:lnTo>
                <a:lnTo>
                  <a:pt x="101668" y="106647"/>
                </a:lnTo>
                <a:lnTo>
                  <a:pt x="101481" y="103745"/>
                </a:lnTo>
                <a:lnTo>
                  <a:pt x="101313" y="101231"/>
                </a:lnTo>
                <a:lnTo>
                  <a:pt x="101195" y="98582"/>
                </a:lnTo>
                <a:lnTo>
                  <a:pt x="100540" y="94448"/>
                </a:lnTo>
                <a:lnTo>
                  <a:pt x="98707" y="90906"/>
                </a:lnTo>
                <a:lnTo>
                  <a:pt x="97289" y="90507"/>
                </a:lnTo>
                <a:lnTo>
                  <a:pt x="96454" y="90675"/>
                </a:lnTo>
                <a:lnTo>
                  <a:pt x="95665" y="90684"/>
                </a:lnTo>
                <a:lnTo>
                  <a:pt x="94325" y="91323"/>
                </a:lnTo>
                <a:lnTo>
                  <a:pt x="92724" y="92688"/>
                </a:lnTo>
                <a:lnTo>
                  <a:pt x="91677" y="93427"/>
                </a:lnTo>
                <a:lnTo>
                  <a:pt x="90681" y="94401"/>
                </a:lnTo>
                <a:lnTo>
                  <a:pt x="89126" y="95219"/>
                </a:lnTo>
                <a:lnTo>
                  <a:pt x="87667" y="95353"/>
                </a:lnTo>
                <a:lnTo>
                  <a:pt x="86658" y="95148"/>
                </a:lnTo>
                <a:lnTo>
                  <a:pt x="84287" y="92656"/>
                </a:lnTo>
                <a:lnTo>
                  <a:pt x="83372" y="87085"/>
                </a:lnTo>
                <a:lnTo>
                  <a:pt x="83295" y="83902"/>
                </a:lnTo>
                <a:lnTo>
                  <a:pt x="83301" y="81372"/>
                </a:lnTo>
                <a:lnTo>
                  <a:pt x="83150" y="80060"/>
                </a:lnTo>
                <a:lnTo>
                  <a:pt x="83013" y="78761"/>
                </a:lnTo>
                <a:lnTo>
                  <a:pt x="82583" y="77361"/>
                </a:lnTo>
                <a:lnTo>
                  <a:pt x="82405" y="76596"/>
                </a:lnTo>
                <a:lnTo>
                  <a:pt x="80566" y="73067"/>
                </a:lnTo>
                <a:lnTo>
                  <a:pt x="78865" y="72188"/>
                </a:lnTo>
                <a:lnTo>
                  <a:pt x="77571" y="72299"/>
                </a:lnTo>
                <a:lnTo>
                  <a:pt x="75965" y="73252"/>
                </a:lnTo>
                <a:lnTo>
                  <a:pt x="73638" y="74892"/>
                </a:lnTo>
                <a:lnTo>
                  <a:pt x="72091" y="76107"/>
                </a:lnTo>
                <a:lnTo>
                  <a:pt x="70916" y="76722"/>
                </a:lnTo>
                <a:lnTo>
                  <a:pt x="70031" y="77026"/>
                </a:lnTo>
                <a:lnTo>
                  <a:pt x="68517" y="77310"/>
                </a:lnTo>
                <a:lnTo>
                  <a:pt x="67833" y="77033"/>
                </a:lnTo>
                <a:lnTo>
                  <a:pt x="67031" y="76641"/>
                </a:lnTo>
                <a:lnTo>
                  <a:pt x="66215" y="75458"/>
                </a:lnTo>
                <a:lnTo>
                  <a:pt x="65518" y="74003"/>
                </a:lnTo>
                <a:lnTo>
                  <a:pt x="65252" y="72579"/>
                </a:lnTo>
                <a:lnTo>
                  <a:pt x="64932" y="70898"/>
                </a:lnTo>
                <a:lnTo>
                  <a:pt x="64952" y="69159"/>
                </a:lnTo>
                <a:lnTo>
                  <a:pt x="64902" y="67168"/>
                </a:lnTo>
                <a:lnTo>
                  <a:pt x="64861" y="65186"/>
                </a:lnTo>
                <a:lnTo>
                  <a:pt x="64451" y="59920"/>
                </a:lnTo>
                <a:lnTo>
                  <a:pt x="62907" y="56067"/>
                </a:lnTo>
                <a:lnTo>
                  <a:pt x="60664" y="54088"/>
                </a:lnTo>
                <a:lnTo>
                  <a:pt x="59710" y="54122"/>
                </a:lnTo>
                <a:lnTo>
                  <a:pt x="59035" y="54261"/>
                </a:lnTo>
                <a:lnTo>
                  <a:pt x="58255" y="54668"/>
                </a:lnTo>
                <a:lnTo>
                  <a:pt x="56374" y="55945"/>
                </a:lnTo>
                <a:lnTo>
                  <a:pt x="54882" y="57418"/>
                </a:lnTo>
                <a:lnTo>
                  <a:pt x="53836" y="58157"/>
                </a:lnTo>
                <a:lnTo>
                  <a:pt x="52946" y="58845"/>
                </a:lnTo>
                <a:lnTo>
                  <a:pt x="51674" y="59366"/>
                </a:lnTo>
                <a:lnTo>
                  <a:pt x="50716" y="59395"/>
                </a:lnTo>
                <a:lnTo>
                  <a:pt x="50431" y="59322"/>
                </a:lnTo>
                <a:lnTo>
                  <a:pt x="49862" y="59157"/>
                </a:lnTo>
                <a:lnTo>
                  <a:pt x="49354" y="58846"/>
                </a:lnTo>
                <a:lnTo>
                  <a:pt x="48890" y="58802"/>
                </a:lnTo>
                <a:lnTo>
                  <a:pt x="48376" y="58099"/>
                </a:lnTo>
                <a:lnTo>
                  <a:pt x="47969" y="57499"/>
                </a:lnTo>
                <a:lnTo>
                  <a:pt x="47501" y="56655"/>
                </a:lnTo>
                <a:lnTo>
                  <a:pt x="47029" y="55807"/>
                </a:lnTo>
                <a:lnTo>
                  <a:pt x="46905" y="55298"/>
                </a:lnTo>
                <a:lnTo>
                  <a:pt x="46539" y="54164"/>
                </a:lnTo>
                <a:lnTo>
                  <a:pt x="46333" y="52613"/>
                </a:lnTo>
                <a:lnTo>
                  <a:pt x="46164" y="50100"/>
                </a:lnTo>
                <a:lnTo>
                  <a:pt x="46267" y="47276"/>
                </a:lnTo>
                <a:lnTo>
                  <a:pt x="46217" y="44896"/>
                </a:lnTo>
                <a:lnTo>
                  <a:pt x="46008" y="43323"/>
                </a:lnTo>
                <a:lnTo>
                  <a:pt x="45806" y="41776"/>
                </a:lnTo>
                <a:lnTo>
                  <a:pt x="45256" y="39872"/>
                </a:lnTo>
                <a:lnTo>
                  <a:pt x="43148" y="36654"/>
                </a:lnTo>
                <a:lnTo>
                  <a:pt x="41901" y="36218"/>
                </a:lnTo>
                <a:lnTo>
                  <a:pt x="41070" y="36372"/>
                </a:lnTo>
                <a:lnTo>
                  <a:pt x="39615" y="36917"/>
                </a:lnTo>
                <a:lnTo>
                  <a:pt x="38562" y="37631"/>
                </a:lnTo>
                <a:lnTo>
                  <a:pt x="36895" y="38749"/>
                </a:lnTo>
                <a:lnTo>
                  <a:pt x="35128" y="40137"/>
                </a:lnTo>
                <a:lnTo>
                  <a:pt x="33623" y="40818"/>
                </a:lnTo>
                <a:lnTo>
                  <a:pt x="32003" y="41389"/>
                </a:lnTo>
                <a:lnTo>
                  <a:pt x="31101" y="40899"/>
                </a:lnTo>
                <a:lnTo>
                  <a:pt x="30301" y="40509"/>
                </a:lnTo>
                <a:lnTo>
                  <a:pt x="28593" y="37090"/>
                </a:lnTo>
                <a:lnTo>
                  <a:pt x="27805" y="32437"/>
                </a:lnTo>
                <a:lnTo>
                  <a:pt x="27702" y="30579"/>
                </a:lnTo>
                <a:lnTo>
                  <a:pt x="27717" y="28447"/>
                </a:lnTo>
                <a:lnTo>
                  <a:pt x="27606" y="26193"/>
                </a:lnTo>
                <a:lnTo>
                  <a:pt x="26826" y="21937"/>
                </a:lnTo>
                <a:lnTo>
                  <a:pt x="24679" y="18867"/>
                </a:lnTo>
                <a:lnTo>
                  <a:pt x="23036" y="18248"/>
                </a:lnTo>
                <a:lnTo>
                  <a:pt x="22188" y="18404"/>
                </a:lnTo>
                <a:lnTo>
                  <a:pt x="21691" y="18493"/>
                </a:lnTo>
                <a:lnTo>
                  <a:pt x="20688" y="19072"/>
                </a:lnTo>
                <a:lnTo>
                  <a:pt x="19691" y="19675"/>
                </a:lnTo>
                <a:lnTo>
                  <a:pt x="18312" y="20850"/>
                </a:lnTo>
                <a:lnTo>
                  <a:pt x="17035" y="21752"/>
                </a:lnTo>
                <a:lnTo>
                  <a:pt x="15643" y="22544"/>
                </a:lnTo>
                <a:lnTo>
                  <a:pt x="14204" y="23087"/>
                </a:lnTo>
                <a:lnTo>
                  <a:pt x="13243" y="23133"/>
                </a:lnTo>
                <a:lnTo>
                  <a:pt x="12451" y="23139"/>
                </a:lnTo>
                <a:lnTo>
                  <a:pt x="11423" y="22527"/>
                </a:lnTo>
                <a:lnTo>
                  <a:pt x="9716" y="19108"/>
                </a:lnTo>
                <a:lnTo>
                  <a:pt x="9386" y="14513"/>
                </a:lnTo>
                <a:lnTo>
                  <a:pt x="9284" y="12655"/>
                </a:lnTo>
                <a:lnTo>
                  <a:pt x="9534" y="11141"/>
                </a:lnTo>
                <a:lnTo>
                  <a:pt x="9435" y="9694"/>
                </a:lnTo>
                <a:lnTo>
                  <a:pt x="9399" y="7697"/>
                </a:lnTo>
                <a:lnTo>
                  <a:pt x="7697" y="2544"/>
                </a:lnTo>
                <a:lnTo>
                  <a:pt x="5453" y="156"/>
                </a:lnTo>
                <a:lnTo>
                  <a:pt x="4892" y="0"/>
                </a:lnTo>
                <a:lnTo>
                  <a:pt x="4045" y="155"/>
                </a:lnTo>
                <a:lnTo>
                  <a:pt x="3092" y="597"/>
                </a:lnTo>
                <a:lnTo>
                  <a:pt x="1661" y="1537"/>
                </a:lnTo>
                <a:lnTo>
                  <a:pt x="603" y="2265"/>
                </a:lnTo>
                <a:lnTo>
                  <a:pt x="0" y="2640"/>
                </a:lnTo>
              </a:path>
            </a:pathLst>
          </a:custGeom>
          <a:noFill/>
          <a:ln cap="flat" cmpd="sng" w="952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3" name="Google Shape;813;p38"/>
          <p:cNvSpPr/>
          <p:nvPr/>
        </p:nvSpPr>
        <p:spPr>
          <a:xfrm>
            <a:off x="8169995" y="3209809"/>
            <a:ext cx="1905" cy="2041525"/>
          </a:xfrm>
          <a:custGeom>
            <a:rect b="b" l="l" r="r" t="t"/>
            <a:pathLst>
              <a:path extrusionOk="0" h="120000" w="120000">
                <a:moveTo>
                  <a:pt x="98697" y="119999"/>
                </a:moveTo>
                <a:lnTo>
                  <a:pt x="0" y="0"/>
                </a:lnTo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4" name="Google Shape;814;p38"/>
          <p:cNvSpPr/>
          <p:nvPr/>
        </p:nvSpPr>
        <p:spPr>
          <a:xfrm>
            <a:off x="8128654" y="5194151"/>
            <a:ext cx="85725" cy="8636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91"/>
                </a:lnTo>
                <a:lnTo>
                  <a:pt x="60091" y="119163"/>
                </a:lnTo>
                <a:lnTo>
                  <a:pt x="119999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5" name="Google Shape;815;p38"/>
          <p:cNvSpPr/>
          <p:nvPr/>
        </p:nvSpPr>
        <p:spPr>
          <a:xfrm>
            <a:off x="7655362" y="3057738"/>
            <a:ext cx="798195" cy="235585"/>
          </a:xfrm>
          <a:custGeom>
            <a:rect b="b" l="l" r="r" t="t"/>
            <a:pathLst>
              <a:path extrusionOk="0" h="120000" w="120000">
                <a:moveTo>
                  <a:pt x="119933" y="0"/>
                </a:moveTo>
                <a:lnTo>
                  <a:pt x="35517" y="0"/>
                </a:lnTo>
                <a:lnTo>
                  <a:pt x="0" y="119733"/>
                </a:lnTo>
                <a:lnTo>
                  <a:pt x="84417" y="119733"/>
                </a:lnTo>
                <a:lnTo>
                  <a:pt x="119933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6" name="Google Shape;816;p38"/>
          <p:cNvSpPr/>
          <p:nvPr/>
        </p:nvSpPr>
        <p:spPr>
          <a:xfrm>
            <a:off x="7655362" y="3057738"/>
            <a:ext cx="798195" cy="235585"/>
          </a:xfrm>
          <a:custGeom>
            <a:rect b="b" l="l" r="r" t="t"/>
            <a:pathLst>
              <a:path extrusionOk="0" h="120000" w="120000">
                <a:moveTo>
                  <a:pt x="119933" y="0"/>
                </a:moveTo>
                <a:lnTo>
                  <a:pt x="35517" y="0"/>
                </a:lnTo>
                <a:lnTo>
                  <a:pt x="0" y="119733"/>
                </a:lnTo>
                <a:lnTo>
                  <a:pt x="84417" y="119733"/>
                </a:lnTo>
                <a:lnTo>
                  <a:pt x="119933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7" name="Google Shape;817;p38"/>
          <p:cNvSpPr/>
          <p:nvPr/>
        </p:nvSpPr>
        <p:spPr>
          <a:xfrm>
            <a:off x="7655362" y="3057738"/>
            <a:ext cx="798195" cy="235585"/>
          </a:xfrm>
          <a:custGeom>
            <a:rect b="b" l="l" r="r" t="t"/>
            <a:pathLst>
              <a:path extrusionOk="0" h="120000" w="120000">
                <a:moveTo>
                  <a:pt x="119933" y="0"/>
                </a:moveTo>
                <a:lnTo>
                  <a:pt x="84417" y="119733"/>
                </a:lnTo>
                <a:lnTo>
                  <a:pt x="0" y="11973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8" name="Google Shape;818;p38"/>
          <p:cNvSpPr/>
          <p:nvPr/>
        </p:nvSpPr>
        <p:spPr>
          <a:xfrm>
            <a:off x="7913140" y="3253092"/>
            <a:ext cx="55244" cy="215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92507" y="115597"/>
                </a:lnTo>
                <a:lnTo>
                  <a:pt x="119882" y="118554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9" name="Google Shape;819;p38"/>
          <p:cNvSpPr/>
          <p:nvPr/>
        </p:nvSpPr>
        <p:spPr>
          <a:xfrm>
            <a:off x="7962192" y="3254904"/>
            <a:ext cx="48895" cy="19685"/>
          </a:xfrm>
          <a:custGeom>
            <a:rect b="b" l="l" r="r" t="t"/>
            <a:pathLst>
              <a:path extrusionOk="0" h="120000" w="120000">
                <a:moveTo>
                  <a:pt x="0" y="118981"/>
                </a:moveTo>
                <a:lnTo>
                  <a:pt x="45202" y="110045"/>
                </a:lnTo>
                <a:lnTo>
                  <a:pt x="82275" y="85234"/>
                </a:lnTo>
                <a:lnTo>
                  <a:pt x="108207" y="47548"/>
                </a:lnTo>
                <a:lnTo>
                  <a:pt x="119985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0" name="Google Shape;820;p38"/>
          <p:cNvSpPr/>
          <p:nvPr/>
        </p:nvSpPr>
        <p:spPr>
          <a:xfrm>
            <a:off x="7919205" y="3207336"/>
            <a:ext cx="55880" cy="21590"/>
          </a:xfrm>
          <a:custGeom>
            <a:rect b="b" l="l" r="r" t="t"/>
            <a:pathLst>
              <a:path extrusionOk="0" h="120000" w="120000">
                <a:moveTo>
                  <a:pt x="118679" y="0"/>
                </a:moveTo>
                <a:lnTo>
                  <a:pt x="78482" y="6675"/>
                </a:lnTo>
                <a:lnTo>
                  <a:pt x="44259" y="25368"/>
                </a:lnTo>
                <a:lnTo>
                  <a:pt x="18350" y="54066"/>
                </a:lnTo>
                <a:lnTo>
                  <a:pt x="3094" y="90751"/>
                </a:lnTo>
                <a:lnTo>
                  <a:pt x="0" y="118554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1" name="Google Shape;821;p38"/>
          <p:cNvSpPr/>
          <p:nvPr/>
        </p:nvSpPr>
        <p:spPr>
          <a:xfrm>
            <a:off x="7972442" y="3207404"/>
            <a:ext cx="45085" cy="21590"/>
          </a:xfrm>
          <a:custGeom>
            <a:rect b="b" l="l" r="r" t="t"/>
            <a:pathLst>
              <a:path extrusionOk="0" h="120000" w="120000">
                <a:moveTo>
                  <a:pt x="119611" y="118171"/>
                </a:moveTo>
                <a:lnTo>
                  <a:pt x="110503" y="73259"/>
                </a:lnTo>
                <a:lnTo>
                  <a:pt x="85355" y="36768"/>
                </a:lnTo>
                <a:lnTo>
                  <a:pt x="47431" y="11433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2" name="Google Shape;822;p38"/>
          <p:cNvSpPr/>
          <p:nvPr/>
        </p:nvSpPr>
        <p:spPr>
          <a:xfrm>
            <a:off x="7655362" y="3292164"/>
            <a:ext cx="561975" cy="26034"/>
          </a:xfrm>
          <a:custGeom>
            <a:rect b="b" l="l" r="r" t="t"/>
            <a:pathLst>
              <a:path extrusionOk="0" h="120000" w="120000">
                <a:moveTo>
                  <a:pt x="0" y="118101"/>
                </a:moveTo>
                <a:lnTo>
                  <a:pt x="119898" y="118101"/>
                </a:lnTo>
                <a:lnTo>
                  <a:pt x="119898" y="0"/>
                </a:lnTo>
                <a:lnTo>
                  <a:pt x="0" y="0"/>
                </a:lnTo>
                <a:lnTo>
                  <a:pt x="0" y="118101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3" name="Google Shape;823;p38"/>
          <p:cNvSpPr/>
          <p:nvPr/>
        </p:nvSpPr>
        <p:spPr>
          <a:xfrm>
            <a:off x="7655362" y="3292799"/>
            <a:ext cx="561975" cy="24765"/>
          </a:xfrm>
          <a:custGeom>
            <a:rect b="b" l="l" r="r" t="t"/>
            <a:pathLst>
              <a:path extrusionOk="0" h="120000" w="120000">
                <a:moveTo>
                  <a:pt x="663" y="136112"/>
                </a:moveTo>
                <a:lnTo>
                  <a:pt x="120562" y="136112"/>
                </a:lnTo>
                <a:lnTo>
                  <a:pt x="120562" y="18098"/>
                </a:lnTo>
                <a:lnTo>
                  <a:pt x="663" y="18098"/>
                </a:lnTo>
                <a:lnTo>
                  <a:pt x="663" y="136112"/>
                </a:lnTo>
              </a:path>
            </a:pathLst>
          </a:custGeom>
          <a:solidFill>
            <a:srgbClr val="4949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4" name="Google Shape;824;p38"/>
          <p:cNvSpPr/>
          <p:nvPr/>
        </p:nvSpPr>
        <p:spPr>
          <a:xfrm>
            <a:off x="7891608" y="2676181"/>
            <a:ext cx="0" cy="381635"/>
          </a:xfrm>
          <a:custGeom>
            <a:rect b="b" l="l" r="r" t="t"/>
            <a:pathLst>
              <a:path extrusionOk="0" h="120000" w="120000">
                <a:moveTo>
                  <a:pt x="0" y="119975"/>
                </a:moveTo>
                <a:lnTo>
                  <a:pt x="0" y="0"/>
                </a:lnTo>
                <a:lnTo>
                  <a:pt x="0" y="11997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5" name="Google Shape;825;p38"/>
          <p:cNvSpPr/>
          <p:nvPr/>
        </p:nvSpPr>
        <p:spPr>
          <a:xfrm>
            <a:off x="7891608" y="2676181"/>
            <a:ext cx="561975" cy="381635"/>
          </a:xfrm>
          <a:custGeom>
            <a:rect b="b" l="l" r="r" t="t"/>
            <a:pathLst>
              <a:path extrusionOk="0" h="120000" w="120000">
                <a:moveTo>
                  <a:pt x="0" y="119975"/>
                </a:moveTo>
                <a:lnTo>
                  <a:pt x="119898" y="119975"/>
                </a:lnTo>
                <a:lnTo>
                  <a:pt x="119898" y="0"/>
                </a:lnTo>
                <a:lnTo>
                  <a:pt x="0" y="0"/>
                </a:lnTo>
                <a:lnTo>
                  <a:pt x="0" y="119975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6" name="Google Shape;826;p38"/>
          <p:cNvSpPr/>
          <p:nvPr/>
        </p:nvSpPr>
        <p:spPr>
          <a:xfrm>
            <a:off x="7891608" y="2676181"/>
            <a:ext cx="561975" cy="381635"/>
          </a:xfrm>
          <a:custGeom>
            <a:rect b="b" l="l" r="r" t="t"/>
            <a:pathLst>
              <a:path extrusionOk="0" h="120000" w="120000">
                <a:moveTo>
                  <a:pt x="0" y="119975"/>
                </a:moveTo>
                <a:lnTo>
                  <a:pt x="119898" y="119975"/>
                </a:lnTo>
                <a:lnTo>
                  <a:pt x="11989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7" name="Google Shape;827;p38"/>
          <p:cNvSpPr/>
          <p:nvPr/>
        </p:nvSpPr>
        <p:spPr>
          <a:xfrm>
            <a:off x="8460764" y="2660921"/>
            <a:ext cx="0" cy="396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82"/>
                </a:lnTo>
              </a:path>
            </a:pathLst>
          </a:custGeom>
          <a:noFill/>
          <a:ln cap="flat" cmpd="sng" w="16550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8" name="Google Shape;828;p38"/>
          <p:cNvSpPr/>
          <p:nvPr/>
        </p:nvSpPr>
        <p:spPr>
          <a:xfrm>
            <a:off x="8453113" y="2660922"/>
            <a:ext cx="15875" cy="396875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6720" y="119713"/>
                </a:lnTo>
                <a:lnTo>
                  <a:pt x="115653" y="115363"/>
                </a:lnTo>
                <a:lnTo>
                  <a:pt x="115653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38"/>
          <p:cNvSpPr/>
          <p:nvPr/>
        </p:nvSpPr>
        <p:spPr>
          <a:xfrm>
            <a:off x="7919205" y="2706745"/>
            <a:ext cx="0" cy="327025"/>
          </a:xfrm>
          <a:custGeom>
            <a:rect b="b" l="l" r="r" t="t"/>
            <a:pathLst>
              <a:path extrusionOk="0" h="120000" w="120000">
                <a:moveTo>
                  <a:pt x="0" y="119831"/>
                </a:moveTo>
                <a:lnTo>
                  <a:pt x="0" y="0"/>
                </a:lnTo>
                <a:lnTo>
                  <a:pt x="0" y="1198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0" name="Google Shape;830;p38"/>
          <p:cNvSpPr/>
          <p:nvPr/>
        </p:nvSpPr>
        <p:spPr>
          <a:xfrm>
            <a:off x="7919205" y="2706744"/>
            <a:ext cx="506730" cy="327025"/>
          </a:xfrm>
          <a:custGeom>
            <a:rect b="b" l="l" r="r" t="t"/>
            <a:pathLst>
              <a:path extrusionOk="0" h="120000" w="120000">
                <a:moveTo>
                  <a:pt x="0" y="119831"/>
                </a:moveTo>
                <a:lnTo>
                  <a:pt x="119879" y="119831"/>
                </a:lnTo>
                <a:lnTo>
                  <a:pt x="119879" y="0"/>
                </a:lnTo>
                <a:lnTo>
                  <a:pt x="0" y="0"/>
                </a:lnTo>
                <a:lnTo>
                  <a:pt x="0" y="1198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1" name="Google Shape;831;p38"/>
          <p:cNvSpPr/>
          <p:nvPr/>
        </p:nvSpPr>
        <p:spPr>
          <a:xfrm>
            <a:off x="7919205" y="2706745"/>
            <a:ext cx="506730" cy="327025"/>
          </a:xfrm>
          <a:custGeom>
            <a:rect b="b" l="l" r="r" t="t"/>
            <a:pathLst>
              <a:path extrusionOk="0" h="120000" w="120000">
                <a:moveTo>
                  <a:pt x="0" y="119831"/>
                </a:moveTo>
                <a:lnTo>
                  <a:pt x="119879" y="119831"/>
                </a:lnTo>
                <a:lnTo>
                  <a:pt x="119879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2" name="Google Shape;832;p38"/>
          <p:cNvSpPr/>
          <p:nvPr/>
        </p:nvSpPr>
        <p:spPr>
          <a:xfrm>
            <a:off x="7796534" y="3076042"/>
            <a:ext cx="595630" cy="122555"/>
          </a:xfrm>
          <a:custGeom>
            <a:rect b="b" l="l" r="r" t="t"/>
            <a:pathLst>
              <a:path extrusionOk="0" h="120000" w="120000">
                <a:moveTo>
                  <a:pt x="119905" y="0"/>
                </a:moveTo>
                <a:lnTo>
                  <a:pt x="24714" y="0"/>
                </a:lnTo>
                <a:lnTo>
                  <a:pt x="0" y="119597"/>
                </a:lnTo>
                <a:lnTo>
                  <a:pt x="95194" y="119597"/>
                </a:lnTo>
                <a:lnTo>
                  <a:pt x="11990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3" name="Google Shape;833;p38"/>
          <p:cNvSpPr/>
          <p:nvPr/>
        </p:nvSpPr>
        <p:spPr>
          <a:xfrm>
            <a:off x="7796534" y="3076042"/>
            <a:ext cx="595630" cy="122555"/>
          </a:xfrm>
          <a:custGeom>
            <a:rect b="b" l="l" r="r" t="t"/>
            <a:pathLst>
              <a:path extrusionOk="0" h="120000" w="120000">
                <a:moveTo>
                  <a:pt x="119905" y="0"/>
                </a:moveTo>
                <a:lnTo>
                  <a:pt x="24714" y="0"/>
                </a:lnTo>
                <a:lnTo>
                  <a:pt x="0" y="119597"/>
                </a:lnTo>
                <a:lnTo>
                  <a:pt x="95194" y="119597"/>
                </a:lnTo>
                <a:lnTo>
                  <a:pt x="119905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4" name="Google Shape;834;p38"/>
          <p:cNvSpPr/>
          <p:nvPr/>
        </p:nvSpPr>
        <p:spPr>
          <a:xfrm>
            <a:off x="7796534" y="3076042"/>
            <a:ext cx="595630" cy="122555"/>
          </a:xfrm>
          <a:custGeom>
            <a:rect b="b" l="l" r="r" t="t"/>
            <a:pathLst>
              <a:path extrusionOk="0" h="120000" w="120000">
                <a:moveTo>
                  <a:pt x="119905" y="0"/>
                </a:moveTo>
                <a:lnTo>
                  <a:pt x="95194" y="119597"/>
                </a:lnTo>
                <a:lnTo>
                  <a:pt x="0" y="119597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5" name="Google Shape;835;p38"/>
          <p:cNvSpPr/>
          <p:nvPr/>
        </p:nvSpPr>
        <p:spPr>
          <a:xfrm>
            <a:off x="7946879" y="3231690"/>
            <a:ext cx="43180" cy="24765"/>
          </a:xfrm>
          <a:custGeom>
            <a:rect b="b" l="l" r="r" t="t"/>
            <a:pathLst>
              <a:path extrusionOk="0" h="120000" w="120000">
                <a:moveTo>
                  <a:pt x="102224" y="0"/>
                </a:moveTo>
                <a:lnTo>
                  <a:pt x="17066" y="0"/>
                </a:lnTo>
                <a:lnTo>
                  <a:pt x="0" y="29689"/>
                </a:lnTo>
                <a:lnTo>
                  <a:pt x="0" y="89050"/>
                </a:lnTo>
                <a:lnTo>
                  <a:pt x="25495" y="118366"/>
                </a:lnTo>
                <a:lnTo>
                  <a:pt x="93737" y="118366"/>
                </a:lnTo>
                <a:lnTo>
                  <a:pt x="119282" y="103708"/>
                </a:lnTo>
                <a:lnTo>
                  <a:pt x="119282" y="15031"/>
                </a:lnTo>
                <a:lnTo>
                  <a:pt x="102224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6" name="Google Shape;836;p38"/>
          <p:cNvSpPr/>
          <p:nvPr/>
        </p:nvSpPr>
        <p:spPr>
          <a:xfrm>
            <a:off x="7946879" y="3231690"/>
            <a:ext cx="43180" cy="24765"/>
          </a:xfrm>
          <a:custGeom>
            <a:rect b="b" l="l" r="r" t="t"/>
            <a:pathLst>
              <a:path extrusionOk="0" h="120000" w="120000">
                <a:moveTo>
                  <a:pt x="0" y="59360"/>
                </a:moveTo>
                <a:lnTo>
                  <a:pt x="0" y="89050"/>
                </a:lnTo>
                <a:lnTo>
                  <a:pt x="25495" y="118366"/>
                </a:lnTo>
                <a:lnTo>
                  <a:pt x="59617" y="118366"/>
                </a:lnTo>
                <a:lnTo>
                  <a:pt x="93737" y="118366"/>
                </a:lnTo>
                <a:lnTo>
                  <a:pt x="119282" y="103708"/>
                </a:lnTo>
                <a:lnTo>
                  <a:pt x="119282" y="15031"/>
                </a:lnTo>
                <a:lnTo>
                  <a:pt x="103239" y="891"/>
                </a:lnTo>
                <a:lnTo>
                  <a:pt x="102224" y="0"/>
                </a:lnTo>
                <a:lnTo>
                  <a:pt x="59617" y="0"/>
                </a:lnTo>
                <a:lnTo>
                  <a:pt x="17066" y="0"/>
                </a:lnTo>
              </a:path>
              <a:path extrusionOk="0" h="120000" w="120000">
                <a:moveTo>
                  <a:pt x="0" y="29689"/>
                </a:moveTo>
                <a:lnTo>
                  <a:pt x="0" y="5936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7" name="Google Shape;837;p38"/>
          <p:cNvSpPr/>
          <p:nvPr/>
        </p:nvSpPr>
        <p:spPr>
          <a:xfrm>
            <a:off x="7916172" y="3256118"/>
            <a:ext cx="55244" cy="215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92496" y="115992"/>
                </a:lnTo>
                <a:lnTo>
                  <a:pt x="119860" y="11896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8" name="Google Shape;838;p38"/>
          <p:cNvSpPr/>
          <p:nvPr/>
        </p:nvSpPr>
        <p:spPr>
          <a:xfrm>
            <a:off x="7965216" y="3258011"/>
            <a:ext cx="49530" cy="19685"/>
          </a:xfrm>
          <a:custGeom>
            <a:rect b="b" l="l" r="r" t="t"/>
            <a:pathLst>
              <a:path extrusionOk="0" h="120000" w="120000">
                <a:moveTo>
                  <a:pt x="0" y="118921"/>
                </a:moveTo>
                <a:lnTo>
                  <a:pt x="44630" y="110020"/>
                </a:lnTo>
                <a:lnTo>
                  <a:pt x="81249" y="85271"/>
                </a:lnTo>
                <a:lnTo>
                  <a:pt x="106904" y="47615"/>
                </a:lnTo>
                <a:lnTo>
                  <a:pt x="118638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9" name="Google Shape;839;p38"/>
          <p:cNvSpPr/>
          <p:nvPr/>
        </p:nvSpPr>
        <p:spPr>
          <a:xfrm>
            <a:off x="7922314" y="3210361"/>
            <a:ext cx="55244" cy="21590"/>
          </a:xfrm>
          <a:custGeom>
            <a:rect b="b" l="l" r="r" t="t"/>
            <a:pathLst>
              <a:path extrusionOk="0" h="120000" w="120000">
                <a:moveTo>
                  <a:pt x="119919" y="0"/>
                </a:moveTo>
                <a:lnTo>
                  <a:pt x="79291" y="6686"/>
                </a:lnTo>
                <a:lnTo>
                  <a:pt x="44691" y="25412"/>
                </a:lnTo>
                <a:lnTo>
                  <a:pt x="18500" y="54155"/>
                </a:lnTo>
                <a:lnTo>
                  <a:pt x="3097" y="90890"/>
                </a:lnTo>
                <a:lnTo>
                  <a:pt x="0" y="118554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0" name="Google Shape;840;p38"/>
          <p:cNvSpPr/>
          <p:nvPr/>
        </p:nvSpPr>
        <p:spPr>
          <a:xfrm>
            <a:off x="7975600" y="3210433"/>
            <a:ext cx="45085" cy="21590"/>
          </a:xfrm>
          <a:custGeom>
            <a:rect b="b" l="l" r="r" t="t"/>
            <a:pathLst>
              <a:path extrusionOk="0" h="120000" w="120000">
                <a:moveTo>
                  <a:pt x="119496" y="118149"/>
                </a:moveTo>
                <a:lnTo>
                  <a:pt x="110412" y="73298"/>
                </a:lnTo>
                <a:lnTo>
                  <a:pt x="85315" y="36840"/>
                </a:lnTo>
                <a:lnTo>
                  <a:pt x="47434" y="1150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1" name="Google Shape;841;p38"/>
          <p:cNvSpPr/>
          <p:nvPr/>
        </p:nvSpPr>
        <p:spPr>
          <a:xfrm>
            <a:off x="8216877" y="3057738"/>
            <a:ext cx="236854" cy="256540"/>
          </a:xfrm>
          <a:custGeom>
            <a:rect b="b" l="l" r="r" t="t"/>
            <a:pathLst>
              <a:path extrusionOk="0" h="120000" w="120000">
                <a:moveTo>
                  <a:pt x="119686" y="0"/>
                </a:moveTo>
                <a:lnTo>
                  <a:pt x="0" y="109953"/>
                </a:lnTo>
                <a:lnTo>
                  <a:pt x="0" y="119929"/>
                </a:lnTo>
                <a:lnTo>
                  <a:pt x="119686" y="10012"/>
                </a:lnTo>
                <a:lnTo>
                  <a:pt x="11968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2" name="Google Shape;842;p38"/>
          <p:cNvSpPr/>
          <p:nvPr/>
        </p:nvSpPr>
        <p:spPr>
          <a:xfrm>
            <a:off x="8216876" y="3057738"/>
            <a:ext cx="236854" cy="256540"/>
          </a:xfrm>
          <a:custGeom>
            <a:rect b="b" l="l" r="r" t="t"/>
            <a:pathLst>
              <a:path extrusionOk="0" h="120000" w="120000">
                <a:moveTo>
                  <a:pt x="119686" y="0"/>
                </a:moveTo>
                <a:lnTo>
                  <a:pt x="0" y="109953"/>
                </a:lnTo>
                <a:lnTo>
                  <a:pt x="0" y="119929"/>
                </a:lnTo>
                <a:lnTo>
                  <a:pt x="119686" y="10012"/>
                </a:lnTo>
                <a:lnTo>
                  <a:pt x="119686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3" name="Google Shape;843;p38"/>
          <p:cNvSpPr/>
          <p:nvPr/>
        </p:nvSpPr>
        <p:spPr>
          <a:xfrm>
            <a:off x="8216877" y="3057738"/>
            <a:ext cx="236854" cy="256540"/>
          </a:xfrm>
          <a:custGeom>
            <a:rect b="b" l="l" r="r" t="t"/>
            <a:pathLst>
              <a:path extrusionOk="0" h="120000" w="120000">
                <a:moveTo>
                  <a:pt x="119686" y="0"/>
                </a:moveTo>
                <a:lnTo>
                  <a:pt x="119686" y="10012"/>
                </a:lnTo>
                <a:lnTo>
                  <a:pt x="0" y="119929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4" name="Google Shape;844;p38"/>
          <p:cNvSpPr/>
          <p:nvPr/>
        </p:nvSpPr>
        <p:spPr>
          <a:xfrm>
            <a:off x="8373278" y="3042501"/>
            <a:ext cx="4635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132" y="0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5" name="Google Shape;845;p38"/>
          <p:cNvSpPr/>
          <p:nvPr/>
        </p:nvSpPr>
        <p:spPr>
          <a:xfrm>
            <a:off x="8373278" y="3042501"/>
            <a:ext cx="46355" cy="0"/>
          </a:xfrm>
          <a:custGeom>
            <a:rect b="b" l="l" r="r" t="t"/>
            <a:pathLst>
              <a:path extrusionOk="0" h="120000" w="120000">
                <a:moveTo>
                  <a:pt x="8045" y="0"/>
                </a:moveTo>
                <a:lnTo>
                  <a:pt x="127181" y="0"/>
                </a:lnTo>
              </a:path>
            </a:pathLst>
          </a:custGeom>
          <a:noFill/>
          <a:ln cap="flat" cmpd="sng" w="1357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6" name="Google Shape;846;p38"/>
          <p:cNvSpPr/>
          <p:nvPr/>
        </p:nvSpPr>
        <p:spPr>
          <a:xfrm>
            <a:off x="7891608" y="3106596"/>
            <a:ext cx="469900" cy="0"/>
          </a:xfrm>
          <a:custGeom>
            <a:rect b="b" l="l" r="r" t="t"/>
            <a:pathLst>
              <a:path extrusionOk="0" h="120000" w="120000">
                <a:moveTo>
                  <a:pt x="119885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7" name="Google Shape;847;p38"/>
          <p:cNvSpPr/>
          <p:nvPr/>
        </p:nvSpPr>
        <p:spPr>
          <a:xfrm>
            <a:off x="7860978" y="3137075"/>
            <a:ext cx="469900" cy="0"/>
          </a:xfrm>
          <a:custGeom>
            <a:rect b="b" l="l" r="r" t="t"/>
            <a:pathLst>
              <a:path extrusionOk="0" h="120000" w="120000">
                <a:moveTo>
                  <a:pt x="11986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8" name="Google Shape;848;p38"/>
          <p:cNvSpPr/>
          <p:nvPr/>
        </p:nvSpPr>
        <p:spPr>
          <a:xfrm>
            <a:off x="7830272" y="3167629"/>
            <a:ext cx="469900" cy="0"/>
          </a:xfrm>
          <a:custGeom>
            <a:rect b="b" l="l" r="r" t="t"/>
            <a:pathLst>
              <a:path extrusionOk="0" h="120000" w="120000">
                <a:moveTo>
                  <a:pt x="11986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9" name="Google Shape;849;p38"/>
          <p:cNvSpPr/>
          <p:nvPr/>
        </p:nvSpPr>
        <p:spPr>
          <a:xfrm>
            <a:off x="7891608" y="2668553"/>
            <a:ext cx="57721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4" y="0"/>
                </a:lnTo>
              </a:path>
            </a:pathLst>
          </a:custGeom>
          <a:noFill/>
          <a:ln cap="flat" cmpd="sng" w="16525">
            <a:solidFill>
              <a:srgbClr val="C9C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0" name="Google Shape;850;p38"/>
          <p:cNvSpPr/>
          <p:nvPr/>
        </p:nvSpPr>
        <p:spPr>
          <a:xfrm>
            <a:off x="7891609" y="2660921"/>
            <a:ext cx="577215" cy="15875"/>
          </a:xfrm>
          <a:custGeom>
            <a:rect b="b" l="l" r="r" t="t"/>
            <a:pathLst>
              <a:path extrusionOk="0" h="120000" w="120000">
                <a:moveTo>
                  <a:pt x="119914" y="0"/>
                </a:moveTo>
                <a:lnTo>
                  <a:pt x="116733" y="115366"/>
                </a:lnTo>
                <a:lnTo>
                  <a:pt x="0" y="115366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1" name="Google Shape;851;p38"/>
          <p:cNvSpPr txBox="1"/>
          <p:nvPr/>
        </p:nvSpPr>
        <p:spPr>
          <a:xfrm>
            <a:off x="7710334" y="2213282"/>
            <a:ext cx="875665" cy="389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3495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Authorized Client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8374784" y="4544302"/>
            <a:ext cx="1601470" cy="1024890"/>
          </a:xfrm>
          <a:custGeom>
            <a:rect b="b" l="l" r="r" t="t"/>
            <a:pathLst>
              <a:path extrusionOk="0" h="120000" w="120000">
                <a:moveTo>
                  <a:pt x="0" y="119958"/>
                </a:moveTo>
                <a:lnTo>
                  <a:pt x="119966" y="0"/>
                </a:lnTo>
              </a:path>
            </a:pathLst>
          </a:custGeom>
          <a:noFill/>
          <a:ln cap="flat" cmpd="sng" w="25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3" name="Google Shape;853;p38"/>
          <p:cNvSpPr/>
          <p:nvPr/>
        </p:nvSpPr>
        <p:spPr>
          <a:xfrm>
            <a:off x="9912489" y="4530610"/>
            <a:ext cx="85090" cy="73660"/>
          </a:xfrm>
          <a:custGeom>
            <a:rect b="b" l="l" r="r" t="t"/>
            <a:pathLst>
              <a:path extrusionOk="0" h="120000" w="120000">
                <a:moveTo>
                  <a:pt x="119476" y="0"/>
                </a:moveTo>
                <a:lnTo>
                  <a:pt x="0" y="14629"/>
                </a:lnTo>
                <a:lnTo>
                  <a:pt x="57921" y="119191"/>
                </a:lnTo>
                <a:lnTo>
                  <a:pt x="1194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4" name="Google Shape;854;p38"/>
          <p:cNvSpPr txBox="1"/>
          <p:nvPr/>
        </p:nvSpPr>
        <p:spPr>
          <a:xfrm>
            <a:off x="8439711" y="3748401"/>
            <a:ext cx="882015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ctr">
              <a:lnSpc>
                <a:spcPct val="9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Sniff Client MAC Addr and IP Address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8"/>
          <p:cNvSpPr txBox="1"/>
          <p:nvPr/>
        </p:nvSpPr>
        <p:spPr>
          <a:xfrm>
            <a:off x="9101607" y="5194613"/>
            <a:ext cx="1603375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5080" rtl="0" algn="ctr">
              <a:lnSpc>
                <a:spcPct val="9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Inject Packets into the WLAN Network Using Client’s MAC/ IP Address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7889403" y="5602927"/>
            <a:ext cx="581660" cy="864235"/>
          </a:xfrm>
          <a:custGeom>
            <a:rect b="b" l="l" r="r" t="t"/>
            <a:pathLst>
              <a:path extrusionOk="0" h="120000" w="120000">
                <a:moveTo>
                  <a:pt x="79707" y="58205"/>
                </a:moveTo>
                <a:lnTo>
                  <a:pt x="40179" y="58205"/>
                </a:lnTo>
                <a:lnTo>
                  <a:pt x="17792" y="109230"/>
                </a:lnTo>
                <a:lnTo>
                  <a:pt x="21088" y="111024"/>
                </a:lnTo>
                <a:lnTo>
                  <a:pt x="9886" y="112363"/>
                </a:lnTo>
                <a:lnTo>
                  <a:pt x="2645" y="115951"/>
                </a:lnTo>
                <a:lnTo>
                  <a:pt x="2645" y="119981"/>
                </a:lnTo>
                <a:lnTo>
                  <a:pt x="36899" y="119981"/>
                </a:lnTo>
                <a:lnTo>
                  <a:pt x="37549" y="116394"/>
                </a:lnTo>
                <a:lnTo>
                  <a:pt x="36899" y="113703"/>
                </a:lnTo>
                <a:lnTo>
                  <a:pt x="40845" y="113260"/>
                </a:lnTo>
                <a:lnTo>
                  <a:pt x="59952" y="73417"/>
                </a:lnTo>
                <a:lnTo>
                  <a:pt x="86188" y="73417"/>
                </a:lnTo>
                <a:lnTo>
                  <a:pt x="79707" y="58205"/>
                </a:lnTo>
                <a:close/>
              </a:path>
              <a:path extrusionOk="0" h="120000" w="120000">
                <a:moveTo>
                  <a:pt x="86188" y="73417"/>
                </a:moveTo>
                <a:lnTo>
                  <a:pt x="59952" y="73417"/>
                </a:lnTo>
                <a:lnTo>
                  <a:pt x="79040" y="113260"/>
                </a:lnTo>
                <a:lnTo>
                  <a:pt x="83003" y="113703"/>
                </a:lnTo>
                <a:lnTo>
                  <a:pt x="82336" y="116836"/>
                </a:lnTo>
                <a:lnTo>
                  <a:pt x="83651" y="119981"/>
                </a:lnTo>
                <a:lnTo>
                  <a:pt x="117258" y="119981"/>
                </a:lnTo>
                <a:lnTo>
                  <a:pt x="117258" y="115951"/>
                </a:lnTo>
                <a:lnTo>
                  <a:pt x="110018" y="112363"/>
                </a:lnTo>
                <a:lnTo>
                  <a:pt x="98816" y="111024"/>
                </a:lnTo>
                <a:lnTo>
                  <a:pt x="101445" y="109230"/>
                </a:lnTo>
                <a:lnTo>
                  <a:pt x="86188" y="73417"/>
                </a:lnTo>
                <a:close/>
              </a:path>
              <a:path extrusionOk="0" h="120000" w="120000">
                <a:moveTo>
                  <a:pt x="83651" y="22388"/>
                </a:moveTo>
                <a:lnTo>
                  <a:pt x="36234" y="22388"/>
                </a:lnTo>
                <a:lnTo>
                  <a:pt x="36234" y="58205"/>
                </a:lnTo>
                <a:lnTo>
                  <a:pt x="83651" y="58205"/>
                </a:lnTo>
                <a:lnTo>
                  <a:pt x="83651" y="22388"/>
                </a:lnTo>
                <a:close/>
              </a:path>
              <a:path extrusionOk="0" h="120000" w="120000">
                <a:moveTo>
                  <a:pt x="86947" y="3589"/>
                </a:moveTo>
                <a:lnTo>
                  <a:pt x="32938" y="3589"/>
                </a:lnTo>
                <a:lnTo>
                  <a:pt x="4610" y="41641"/>
                </a:lnTo>
                <a:lnTo>
                  <a:pt x="5925" y="42528"/>
                </a:lnTo>
                <a:lnTo>
                  <a:pt x="0" y="48348"/>
                </a:lnTo>
                <a:lnTo>
                  <a:pt x="0" y="50587"/>
                </a:lnTo>
                <a:lnTo>
                  <a:pt x="7906" y="53718"/>
                </a:lnTo>
                <a:lnTo>
                  <a:pt x="10551" y="53276"/>
                </a:lnTo>
                <a:lnTo>
                  <a:pt x="15811" y="46114"/>
                </a:lnTo>
                <a:lnTo>
                  <a:pt x="18464" y="46114"/>
                </a:lnTo>
                <a:lnTo>
                  <a:pt x="36234" y="22388"/>
                </a:lnTo>
                <a:lnTo>
                  <a:pt x="100942" y="22388"/>
                </a:lnTo>
                <a:lnTo>
                  <a:pt x="86947" y="3589"/>
                </a:lnTo>
                <a:close/>
              </a:path>
              <a:path extrusionOk="0" h="120000" w="120000">
                <a:moveTo>
                  <a:pt x="117612" y="46114"/>
                </a:moveTo>
                <a:lnTo>
                  <a:pt x="103426" y="46114"/>
                </a:lnTo>
                <a:lnTo>
                  <a:pt x="108684" y="53276"/>
                </a:lnTo>
                <a:lnTo>
                  <a:pt x="111980" y="53718"/>
                </a:lnTo>
                <a:lnTo>
                  <a:pt x="119886" y="50587"/>
                </a:lnTo>
                <a:lnTo>
                  <a:pt x="119886" y="48348"/>
                </a:lnTo>
                <a:lnTo>
                  <a:pt x="117612" y="46114"/>
                </a:lnTo>
                <a:close/>
              </a:path>
              <a:path extrusionOk="0" h="120000" w="120000">
                <a:moveTo>
                  <a:pt x="100942" y="22388"/>
                </a:moveTo>
                <a:lnTo>
                  <a:pt x="83651" y="22388"/>
                </a:lnTo>
                <a:lnTo>
                  <a:pt x="101445" y="47452"/>
                </a:lnTo>
                <a:lnTo>
                  <a:pt x="103426" y="46114"/>
                </a:lnTo>
                <a:lnTo>
                  <a:pt x="117612" y="46114"/>
                </a:lnTo>
                <a:lnTo>
                  <a:pt x="113962" y="42528"/>
                </a:lnTo>
                <a:lnTo>
                  <a:pt x="115276" y="41641"/>
                </a:lnTo>
                <a:lnTo>
                  <a:pt x="100942" y="22388"/>
                </a:lnTo>
                <a:close/>
              </a:path>
              <a:path extrusionOk="0" h="120000" w="120000">
                <a:moveTo>
                  <a:pt x="18464" y="46114"/>
                </a:moveTo>
                <a:lnTo>
                  <a:pt x="15811" y="46114"/>
                </a:lnTo>
                <a:lnTo>
                  <a:pt x="17792" y="47010"/>
                </a:lnTo>
                <a:lnTo>
                  <a:pt x="18464" y="46114"/>
                </a:lnTo>
                <a:close/>
              </a:path>
              <a:path extrusionOk="0" h="120000" w="120000">
                <a:moveTo>
                  <a:pt x="65212" y="0"/>
                </a:moveTo>
                <a:lnTo>
                  <a:pt x="52695" y="0"/>
                </a:lnTo>
                <a:lnTo>
                  <a:pt x="48085" y="3589"/>
                </a:lnTo>
                <a:lnTo>
                  <a:pt x="70487" y="3589"/>
                </a:lnTo>
                <a:lnTo>
                  <a:pt x="6521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7" name="Google Shape;857;p38"/>
          <p:cNvSpPr/>
          <p:nvPr/>
        </p:nvSpPr>
        <p:spPr>
          <a:xfrm>
            <a:off x="7892631" y="5606204"/>
            <a:ext cx="581025" cy="864235"/>
          </a:xfrm>
          <a:custGeom>
            <a:rect b="b" l="l" r="r" t="t"/>
            <a:pathLst>
              <a:path extrusionOk="0" h="120000" w="120000">
                <a:moveTo>
                  <a:pt x="79796" y="58191"/>
                </a:moveTo>
                <a:lnTo>
                  <a:pt x="40223" y="58191"/>
                </a:lnTo>
                <a:lnTo>
                  <a:pt x="17795" y="109229"/>
                </a:lnTo>
                <a:lnTo>
                  <a:pt x="21094" y="111012"/>
                </a:lnTo>
                <a:lnTo>
                  <a:pt x="9897" y="112362"/>
                </a:lnTo>
                <a:lnTo>
                  <a:pt x="2632" y="115939"/>
                </a:lnTo>
                <a:lnTo>
                  <a:pt x="2632" y="119969"/>
                </a:lnTo>
                <a:lnTo>
                  <a:pt x="36923" y="119969"/>
                </a:lnTo>
                <a:lnTo>
                  <a:pt x="37590" y="116381"/>
                </a:lnTo>
                <a:lnTo>
                  <a:pt x="36923" y="113702"/>
                </a:lnTo>
                <a:lnTo>
                  <a:pt x="40889" y="113248"/>
                </a:lnTo>
                <a:lnTo>
                  <a:pt x="60001" y="73412"/>
                </a:lnTo>
                <a:lnTo>
                  <a:pt x="86286" y="73412"/>
                </a:lnTo>
                <a:lnTo>
                  <a:pt x="79796" y="58191"/>
                </a:lnTo>
                <a:close/>
              </a:path>
              <a:path extrusionOk="0" h="120000" w="120000">
                <a:moveTo>
                  <a:pt x="86286" y="73412"/>
                </a:moveTo>
                <a:lnTo>
                  <a:pt x="60001" y="73412"/>
                </a:lnTo>
                <a:lnTo>
                  <a:pt x="79128" y="113248"/>
                </a:lnTo>
                <a:lnTo>
                  <a:pt x="83076" y="113702"/>
                </a:lnTo>
                <a:lnTo>
                  <a:pt x="82428" y="116835"/>
                </a:lnTo>
                <a:lnTo>
                  <a:pt x="83743" y="119969"/>
                </a:lnTo>
                <a:lnTo>
                  <a:pt x="117367" y="119969"/>
                </a:lnTo>
                <a:lnTo>
                  <a:pt x="117367" y="115939"/>
                </a:lnTo>
                <a:lnTo>
                  <a:pt x="110120" y="112362"/>
                </a:lnTo>
                <a:lnTo>
                  <a:pt x="98906" y="111012"/>
                </a:lnTo>
                <a:lnTo>
                  <a:pt x="101557" y="109229"/>
                </a:lnTo>
                <a:lnTo>
                  <a:pt x="86286" y="73412"/>
                </a:lnTo>
                <a:close/>
              </a:path>
              <a:path extrusionOk="0" h="120000" w="120000">
                <a:moveTo>
                  <a:pt x="86286" y="73412"/>
                </a:moveTo>
                <a:lnTo>
                  <a:pt x="60001" y="73412"/>
                </a:lnTo>
                <a:lnTo>
                  <a:pt x="86286" y="73412"/>
                </a:lnTo>
                <a:close/>
              </a:path>
              <a:path extrusionOk="0" h="120000" w="120000">
                <a:moveTo>
                  <a:pt x="36273" y="22374"/>
                </a:moveTo>
                <a:lnTo>
                  <a:pt x="36273" y="58191"/>
                </a:lnTo>
                <a:lnTo>
                  <a:pt x="83743" y="58191"/>
                </a:lnTo>
                <a:lnTo>
                  <a:pt x="83743" y="22374"/>
                </a:lnTo>
                <a:lnTo>
                  <a:pt x="36273" y="22374"/>
                </a:lnTo>
                <a:close/>
              </a:path>
              <a:path extrusionOk="0" h="120000" w="120000">
                <a:moveTo>
                  <a:pt x="87043" y="3576"/>
                </a:moveTo>
                <a:lnTo>
                  <a:pt x="32975" y="3576"/>
                </a:lnTo>
                <a:lnTo>
                  <a:pt x="4615" y="41627"/>
                </a:lnTo>
                <a:lnTo>
                  <a:pt x="5931" y="42524"/>
                </a:lnTo>
                <a:lnTo>
                  <a:pt x="0" y="48348"/>
                </a:lnTo>
                <a:lnTo>
                  <a:pt x="0" y="50587"/>
                </a:lnTo>
                <a:lnTo>
                  <a:pt x="7914" y="53718"/>
                </a:lnTo>
                <a:lnTo>
                  <a:pt x="10547" y="53263"/>
                </a:lnTo>
                <a:lnTo>
                  <a:pt x="15828" y="46100"/>
                </a:lnTo>
                <a:lnTo>
                  <a:pt x="18468" y="46100"/>
                </a:lnTo>
                <a:lnTo>
                  <a:pt x="36273" y="22374"/>
                </a:lnTo>
                <a:lnTo>
                  <a:pt x="101054" y="22374"/>
                </a:lnTo>
                <a:lnTo>
                  <a:pt x="87043" y="3576"/>
                </a:lnTo>
                <a:close/>
              </a:path>
              <a:path extrusionOk="0" h="120000" w="120000">
                <a:moveTo>
                  <a:pt x="117730" y="46100"/>
                </a:moveTo>
                <a:lnTo>
                  <a:pt x="103521" y="46100"/>
                </a:lnTo>
                <a:lnTo>
                  <a:pt x="108804" y="53263"/>
                </a:lnTo>
                <a:lnTo>
                  <a:pt x="112104" y="53718"/>
                </a:lnTo>
                <a:lnTo>
                  <a:pt x="119907" y="50631"/>
                </a:lnTo>
                <a:lnTo>
                  <a:pt x="119907" y="48239"/>
                </a:lnTo>
                <a:lnTo>
                  <a:pt x="117730" y="46100"/>
                </a:lnTo>
                <a:close/>
              </a:path>
              <a:path extrusionOk="0" h="120000" w="120000">
                <a:moveTo>
                  <a:pt x="101054" y="22374"/>
                </a:moveTo>
                <a:lnTo>
                  <a:pt x="83743" y="22374"/>
                </a:lnTo>
                <a:lnTo>
                  <a:pt x="101557" y="47452"/>
                </a:lnTo>
                <a:lnTo>
                  <a:pt x="103521" y="46100"/>
                </a:lnTo>
                <a:lnTo>
                  <a:pt x="117730" y="46100"/>
                </a:lnTo>
                <a:lnTo>
                  <a:pt x="114087" y="42524"/>
                </a:lnTo>
                <a:lnTo>
                  <a:pt x="115403" y="41627"/>
                </a:lnTo>
                <a:lnTo>
                  <a:pt x="101054" y="22374"/>
                </a:lnTo>
                <a:close/>
              </a:path>
              <a:path extrusionOk="0" h="120000" w="120000">
                <a:moveTo>
                  <a:pt x="18468" y="46100"/>
                </a:moveTo>
                <a:lnTo>
                  <a:pt x="15829" y="46100"/>
                </a:lnTo>
                <a:lnTo>
                  <a:pt x="17795" y="46997"/>
                </a:lnTo>
                <a:lnTo>
                  <a:pt x="18468" y="46100"/>
                </a:lnTo>
                <a:close/>
              </a:path>
              <a:path extrusionOk="0" h="120000" w="120000">
                <a:moveTo>
                  <a:pt x="117730" y="46100"/>
                </a:moveTo>
                <a:lnTo>
                  <a:pt x="103521" y="46100"/>
                </a:lnTo>
                <a:lnTo>
                  <a:pt x="117730" y="46100"/>
                </a:lnTo>
                <a:close/>
              </a:path>
              <a:path extrusionOk="0" h="120000" w="120000">
                <a:moveTo>
                  <a:pt x="65282" y="0"/>
                </a:moveTo>
                <a:lnTo>
                  <a:pt x="52753" y="0"/>
                </a:lnTo>
                <a:lnTo>
                  <a:pt x="48137" y="3576"/>
                </a:lnTo>
                <a:lnTo>
                  <a:pt x="70565" y="3576"/>
                </a:lnTo>
                <a:lnTo>
                  <a:pt x="6528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8" name="Google Shape;858;p38"/>
          <p:cNvSpPr/>
          <p:nvPr/>
        </p:nvSpPr>
        <p:spPr>
          <a:xfrm>
            <a:off x="7905377" y="6025296"/>
            <a:ext cx="405130" cy="445134"/>
          </a:xfrm>
          <a:custGeom>
            <a:rect b="b" l="l" r="r" t="t"/>
            <a:pathLst>
              <a:path extrusionOk="0" h="120000" w="120000">
                <a:moveTo>
                  <a:pt x="110666" y="0"/>
                </a:moveTo>
                <a:lnTo>
                  <a:pt x="53911" y="0"/>
                </a:lnTo>
                <a:lnTo>
                  <a:pt x="21746" y="99091"/>
                </a:lnTo>
                <a:lnTo>
                  <a:pt x="26477" y="102552"/>
                </a:lnTo>
                <a:lnTo>
                  <a:pt x="25533" y="102706"/>
                </a:lnTo>
                <a:lnTo>
                  <a:pt x="10418" y="105174"/>
                </a:lnTo>
                <a:lnTo>
                  <a:pt x="0" y="112117"/>
                </a:lnTo>
                <a:lnTo>
                  <a:pt x="0" y="119941"/>
                </a:lnTo>
              </a:path>
              <a:path extrusionOk="0" h="120000" w="120000">
                <a:moveTo>
                  <a:pt x="49179" y="119941"/>
                </a:moveTo>
                <a:lnTo>
                  <a:pt x="49705" y="116107"/>
                </a:lnTo>
              </a:path>
              <a:path extrusionOk="0" h="120000" w="120000">
                <a:moveTo>
                  <a:pt x="49697" y="110597"/>
                </a:moveTo>
                <a:lnTo>
                  <a:pt x="49179" y="107775"/>
                </a:lnTo>
                <a:lnTo>
                  <a:pt x="54866" y="106894"/>
                </a:lnTo>
                <a:lnTo>
                  <a:pt x="69636" y="65220"/>
                </a:lnTo>
              </a:path>
              <a:path extrusionOk="0" h="120000" w="120000">
                <a:moveTo>
                  <a:pt x="82277" y="29552"/>
                </a:moveTo>
                <a:lnTo>
                  <a:pt x="82277" y="29552"/>
                </a:lnTo>
                <a:lnTo>
                  <a:pt x="82277" y="29552"/>
                </a:lnTo>
              </a:path>
              <a:path extrusionOk="0" h="120000" w="120000">
                <a:moveTo>
                  <a:pt x="119973" y="29552"/>
                </a:moveTo>
                <a:lnTo>
                  <a:pt x="110666" y="0"/>
                </a:lnTo>
                <a:lnTo>
                  <a:pt x="110666" y="0"/>
                </a:lnTo>
              </a:path>
              <a:path extrusionOk="0" h="120000" w="120000">
                <a:moveTo>
                  <a:pt x="82277" y="29552"/>
                </a:moveTo>
                <a:lnTo>
                  <a:pt x="82277" y="29552"/>
                </a:lnTo>
              </a:path>
              <a:path extrusionOk="0" h="120000" w="120000">
                <a:moveTo>
                  <a:pt x="82277" y="29552"/>
                </a:moveTo>
                <a:lnTo>
                  <a:pt x="119973" y="29552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9" name="Google Shape;859;p38"/>
          <p:cNvSpPr/>
          <p:nvPr/>
        </p:nvSpPr>
        <p:spPr>
          <a:xfrm>
            <a:off x="8183152" y="6134920"/>
            <a:ext cx="278130" cy="335915"/>
          </a:xfrm>
          <a:custGeom>
            <a:rect b="b" l="l" r="r" t="t"/>
            <a:pathLst>
              <a:path extrusionOk="0" h="120000" w="120000">
                <a:moveTo>
                  <a:pt x="54909" y="0"/>
                </a:moveTo>
                <a:lnTo>
                  <a:pt x="0" y="0"/>
                </a:lnTo>
                <a:lnTo>
                  <a:pt x="39956" y="102489"/>
                </a:lnTo>
                <a:lnTo>
                  <a:pt x="43271" y="102958"/>
                </a:lnTo>
                <a:lnTo>
                  <a:pt x="48203" y="103656"/>
                </a:lnTo>
                <a:lnTo>
                  <a:pt x="48124" y="104123"/>
                </a:lnTo>
                <a:lnTo>
                  <a:pt x="46849" y="111718"/>
                </a:lnTo>
                <a:lnTo>
                  <a:pt x="49598" y="119778"/>
                </a:lnTo>
              </a:path>
              <a:path extrusionOk="0" h="120000" w="120000">
                <a:moveTo>
                  <a:pt x="119839" y="119778"/>
                </a:moveTo>
                <a:lnTo>
                  <a:pt x="119839" y="109410"/>
                </a:lnTo>
                <a:lnTo>
                  <a:pt x="104700" y="100210"/>
                </a:lnTo>
                <a:lnTo>
                  <a:pt x="81272" y="96735"/>
                </a:lnTo>
                <a:lnTo>
                  <a:pt x="86811" y="92149"/>
                </a:lnTo>
                <a:lnTo>
                  <a:pt x="54909" y="0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0" name="Google Shape;860;p38"/>
          <p:cNvSpPr/>
          <p:nvPr/>
        </p:nvSpPr>
        <p:spPr>
          <a:xfrm>
            <a:off x="8068264" y="5767346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</a:path>
            </a:pathLst>
          </a:custGeom>
          <a:noFill/>
          <a:ln cap="flat" cmpd="sng" w="12900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1" name="Google Shape;861;p38"/>
          <p:cNvSpPr/>
          <p:nvPr/>
        </p:nvSpPr>
        <p:spPr>
          <a:xfrm>
            <a:off x="8068264" y="5767346"/>
            <a:ext cx="229870" cy="258445"/>
          </a:xfrm>
          <a:custGeom>
            <a:rect b="b" l="l" r="r" t="t"/>
            <a:pathLst>
              <a:path extrusionOk="0" h="120000" w="120000">
                <a:moveTo>
                  <a:pt x="9982" y="119769"/>
                </a:moveTo>
                <a:lnTo>
                  <a:pt x="110008" y="119769"/>
                </a:lnTo>
              </a:path>
              <a:path extrusionOk="0" h="120000" w="120000">
                <a:moveTo>
                  <a:pt x="0" y="0"/>
                </a:moveTo>
                <a:lnTo>
                  <a:pt x="0" y="119769"/>
                </a:lnTo>
              </a:path>
              <a:path extrusionOk="0" h="120000" w="120000">
                <a:moveTo>
                  <a:pt x="119985" y="119769"/>
                </a:moveTo>
                <a:lnTo>
                  <a:pt x="119985" y="0"/>
                </a:lnTo>
                <a:lnTo>
                  <a:pt x="119986" y="0"/>
                </a:lnTo>
              </a:path>
              <a:path extrusionOk="0" h="120000" w="120000">
                <a:moveTo>
                  <a:pt x="119986" y="0"/>
                </a:moveTo>
                <a:lnTo>
                  <a:pt x="0" y="0"/>
                </a:lnTo>
              </a:path>
              <a:path extrusionOk="0" h="120000" w="120000">
                <a:moveTo>
                  <a:pt x="119986" y="0"/>
                </a:move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2" name="Google Shape;862;p38"/>
          <p:cNvSpPr/>
          <p:nvPr/>
        </p:nvSpPr>
        <p:spPr>
          <a:xfrm>
            <a:off x="7892631" y="5631963"/>
            <a:ext cx="489584" cy="361315"/>
          </a:xfrm>
          <a:custGeom>
            <a:rect b="b" l="l" r="r" t="t"/>
            <a:pathLst>
              <a:path extrusionOk="0" h="120000" w="120000">
                <a:moveTo>
                  <a:pt x="99384" y="44963"/>
                </a:moveTo>
                <a:lnTo>
                  <a:pt x="99384" y="44963"/>
                </a:lnTo>
                <a:lnTo>
                  <a:pt x="99384" y="44963"/>
                </a:lnTo>
              </a:path>
              <a:path extrusionOk="0" h="120000" w="120000">
                <a:moveTo>
                  <a:pt x="43048" y="44963"/>
                </a:moveTo>
              </a:path>
              <a:path extrusionOk="0" h="120000" w="120000">
                <a:moveTo>
                  <a:pt x="43048" y="44963"/>
                </a:moveTo>
                <a:lnTo>
                  <a:pt x="43048" y="44963"/>
                </a:lnTo>
                <a:lnTo>
                  <a:pt x="99384" y="44963"/>
                </a:lnTo>
              </a:path>
              <a:path extrusionOk="0" h="120000" w="120000">
                <a:moveTo>
                  <a:pt x="99384" y="44963"/>
                </a:moveTo>
                <a:lnTo>
                  <a:pt x="99384" y="44963"/>
                </a:lnTo>
                <a:lnTo>
                  <a:pt x="99384" y="44963"/>
                </a:lnTo>
              </a:path>
              <a:path extrusionOk="0" h="120000" w="120000">
                <a:moveTo>
                  <a:pt x="103300" y="0"/>
                </a:moveTo>
                <a:lnTo>
                  <a:pt x="83745" y="0"/>
                </a:lnTo>
                <a:lnTo>
                  <a:pt x="57128" y="0"/>
                </a:lnTo>
                <a:lnTo>
                  <a:pt x="39133" y="0"/>
                </a:lnTo>
                <a:lnTo>
                  <a:pt x="8490" y="82867"/>
                </a:lnTo>
                <a:lnTo>
                  <a:pt x="5477" y="91014"/>
                </a:lnTo>
                <a:lnTo>
                  <a:pt x="6691" y="92681"/>
                </a:lnTo>
                <a:lnTo>
                  <a:pt x="7039" y="93159"/>
                </a:lnTo>
                <a:lnTo>
                  <a:pt x="0" y="107091"/>
                </a:lnTo>
                <a:lnTo>
                  <a:pt x="0" y="112446"/>
                </a:lnTo>
                <a:lnTo>
                  <a:pt x="9392" y="119934"/>
                </a:lnTo>
                <a:lnTo>
                  <a:pt x="12517" y="118846"/>
                </a:lnTo>
                <a:lnTo>
                  <a:pt x="18785" y="101714"/>
                </a:lnTo>
              </a:path>
              <a:path extrusionOk="0" h="120000" w="120000">
                <a:moveTo>
                  <a:pt x="43048" y="44963"/>
                </a:moveTo>
                <a:lnTo>
                  <a:pt x="43048" y="44963"/>
                </a:lnTo>
                <a:lnTo>
                  <a:pt x="43048" y="44963"/>
                </a:lnTo>
              </a:path>
              <a:path extrusionOk="0" h="120000" w="120000">
                <a:moveTo>
                  <a:pt x="99384" y="44963"/>
                </a:moveTo>
                <a:lnTo>
                  <a:pt x="99384" y="44963"/>
                </a:lnTo>
              </a:path>
              <a:path extrusionOk="0" h="120000" w="120000">
                <a:moveTo>
                  <a:pt x="99384" y="44963"/>
                </a:moveTo>
                <a:lnTo>
                  <a:pt x="99384" y="44963"/>
                </a:lnTo>
                <a:lnTo>
                  <a:pt x="119928" y="44963"/>
                </a:lnTo>
              </a:path>
              <a:path extrusionOk="0" h="120000" w="120000">
                <a:moveTo>
                  <a:pt x="99384" y="44963"/>
                </a:moveTo>
                <a:lnTo>
                  <a:pt x="99384" y="44963"/>
                </a:lnTo>
              </a:path>
              <a:path extrusionOk="0" h="120000" w="120000">
                <a:moveTo>
                  <a:pt x="18785" y="101714"/>
                </a:moveTo>
                <a:lnTo>
                  <a:pt x="18785" y="101714"/>
                </a:lnTo>
                <a:lnTo>
                  <a:pt x="21917" y="101714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3" name="Google Shape;863;p38"/>
          <p:cNvSpPr/>
          <p:nvPr/>
        </p:nvSpPr>
        <p:spPr>
          <a:xfrm>
            <a:off x="8393869" y="5938221"/>
            <a:ext cx="79375" cy="55244"/>
          </a:xfrm>
          <a:custGeom>
            <a:rect b="b" l="l" r="r" t="t"/>
            <a:pathLst>
              <a:path extrusionOk="0" h="120000" w="120000">
                <a:moveTo>
                  <a:pt x="104006" y="0"/>
                </a:moveTo>
                <a:lnTo>
                  <a:pt x="0" y="0"/>
                </a:lnTo>
                <a:lnTo>
                  <a:pt x="38673" y="112045"/>
                </a:lnTo>
                <a:lnTo>
                  <a:pt x="49791" y="115321"/>
                </a:lnTo>
                <a:lnTo>
                  <a:pt x="62824" y="119161"/>
                </a:lnTo>
                <a:lnTo>
                  <a:pt x="119945" y="70877"/>
                </a:lnTo>
              </a:path>
              <a:path extrusionOk="0" h="120000" w="120000">
                <a:moveTo>
                  <a:pt x="117798" y="28941"/>
                </a:moveTo>
                <a:lnTo>
                  <a:pt x="104006" y="0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4" name="Google Shape;864;p38"/>
          <p:cNvSpPr/>
          <p:nvPr/>
        </p:nvSpPr>
        <p:spPr>
          <a:xfrm>
            <a:off x="8298108" y="5767346"/>
            <a:ext cx="165100" cy="180975"/>
          </a:xfrm>
          <a:custGeom>
            <a:rect b="b" l="l" r="r" t="t"/>
            <a:pathLst>
              <a:path extrusionOk="0" h="120000" w="120000">
                <a:moveTo>
                  <a:pt x="69601" y="113302"/>
                </a:moveTo>
                <a:lnTo>
                  <a:pt x="69601" y="113302"/>
                </a:lnTo>
              </a:path>
              <a:path extrusionOk="0" h="120000" w="120000">
                <a:moveTo>
                  <a:pt x="69601" y="113302"/>
                </a:moveTo>
                <a:lnTo>
                  <a:pt x="119605" y="113302"/>
                </a:lnTo>
              </a:path>
              <a:path extrusionOk="0" h="120000" w="120000">
                <a:moveTo>
                  <a:pt x="60917" y="0"/>
                </a:moveTo>
                <a:lnTo>
                  <a:pt x="0" y="0"/>
                </a:lnTo>
                <a:lnTo>
                  <a:pt x="62690" y="119755"/>
                </a:lnTo>
                <a:lnTo>
                  <a:pt x="66884" y="115839"/>
                </a:lnTo>
              </a:path>
              <a:path extrusionOk="0" h="120000" w="120000">
                <a:moveTo>
                  <a:pt x="69601" y="113302"/>
                </a:moveTo>
                <a:lnTo>
                  <a:pt x="69601" y="113302"/>
                </a:lnTo>
                <a:lnTo>
                  <a:pt x="69601" y="113302"/>
                </a:lnTo>
              </a:path>
              <a:path extrusionOk="0" h="120000" w="120000">
                <a:moveTo>
                  <a:pt x="119605" y="113302"/>
                </a:moveTo>
                <a:lnTo>
                  <a:pt x="106786" y="96221"/>
                </a:lnTo>
                <a:lnTo>
                  <a:pt x="109501" y="93712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5" name="Google Shape;865;p38"/>
          <p:cNvSpPr/>
          <p:nvPr/>
        </p:nvSpPr>
        <p:spPr>
          <a:xfrm>
            <a:off x="7969274" y="5938221"/>
            <a:ext cx="13335" cy="6985"/>
          </a:xfrm>
          <a:custGeom>
            <a:rect b="b" l="l" r="r" t="t"/>
            <a:pathLst>
              <a:path extrusionOk="0" h="120000" w="120000">
                <a:moveTo>
                  <a:pt x="21616" y="27985"/>
                </a:moveTo>
                <a:lnTo>
                  <a:pt x="85684" y="110894"/>
                </a:lnTo>
              </a:path>
              <a:path extrusionOk="0" h="120000" w="120000">
                <a:moveTo>
                  <a:pt x="114996" y="0"/>
                </a:moveTo>
                <a:lnTo>
                  <a:pt x="0" y="0"/>
                </a:lnTo>
                <a:lnTo>
                  <a:pt x="21616" y="27985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6" name="Google Shape;866;p38"/>
          <p:cNvSpPr/>
          <p:nvPr/>
        </p:nvSpPr>
        <p:spPr>
          <a:xfrm>
            <a:off x="8125709" y="5606204"/>
            <a:ext cx="108585" cy="26034"/>
          </a:xfrm>
          <a:custGeom>
            <a:rect b="b" l="l" r="r" t="t"/>
            <a:pathLst>
              <a:path extrusionOk="0" h="120000" w="120000">
                <a:moveTo>
                  <a:pt x="120007" y="118727"/>
                </a:moveTo>
                <a:lnTo>
                  <a:pt x="120007" y="118727"/>
                </a:lnTo>
              </a:path>
              <a:path extrusionOk="0" h="120000" w="120000">
                <a:moveTo>
                  <a:pt x="0" y="118727"/>
                </a:moveTo>
                <a:lnTo>
                  <a:pt x="0" y="118727"/>
                </a:lnTo>
                <a:lnTo>
                  <a:pt x="120007" y="118727"/>
                </a:lnTo>
              </a:path>
              <a:path extrusionOk="0" h="120000" w="120000">
                <a:moveTo>
                  <a:pt x="91737" y="0"/>
                </a:moveTo>
                <a:lnTo>
                  <a:pt x="24695" y="0"/>
                </a:lnTo>
                <a:lnTo>
                  <a:pt x="0" y="118727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7" name="Google Shape;867;p38"/>
          <p:cNvSpPr/>
          <p:nvPr/>
        </p:nvSpPr>
        <p:spPr>
          <a:xfrm>
            <a:off x="8112958" y="5432085"/>
            <a:ext cx="134620" cy="184150"/>
          </a:xfrm>
          <a:custGeom>
            <a:rect b="b" l="l" r="r" t="t"/>
            <a:pathLst>
              <a:path extrusionOk="0" h="120000" w="120000">
                <a:moveTo>
                  <a:pt x="74002" y="0"/>
                </a:moveTo>
                <a:lnTo>
                  <a:pt x="42648" y="0"/>
                </a:lnTo>
                <a:lnTo>
                  <a:pt x="28407" y="2113"/>
                </a:lnTo>
                <a:lnTo>
                  <a:pt x="5682" y="16826"/>
                </a:lnTo>
                <a:lnTo>
                  <a:pt x="2806" y="31520"/>
                </a:lnTo>
                <a:lnTo>
                  <a:pt x="2806" y="50441"/>
                </a:lnTo>
                <a:lnTo>
                  <a:pt x="0" y="58814"/>
                </a:lnTo>
                <a:lnTo>
                  <a:pt x="0" y="67228"/>
                </a:lnTo>
                <a:lnTo>
                  <a:pt x="14240" y="105048"/>
                </a:lnTo>
                <a:lnTo>
                  <a:pt x="28407" y="115555"/>
                </a:lnTo>
                <a:lnTo>
                  <a:pt x="59763" y="119762"/>
                </a:lnTo>
                <a:lnTo>
                  <a:pt x="88242" y="115555"/>
                </a:lnTo>
                <a:lnTo>
                  <a:pt x="102399" y="105048"/>
                </a:lnTo>
                <a:lnTo>
                  <a:pt x="113843" y="79848"/>
                </a:lnTo>
                <a:lnTo>
                  <a:pt x="119522" y="67228"/>
                </a:lnTo>
                <a:lnTo>
                  <a:pt x="119522" y="58814"/>
                </a:lnTo>
                <a:lnTo>
                  <a:pt x="113843" y="50441"/>
                </a:lnTo>
                <a:lnTo>
                  <a:pt x="113843" y="31520"/>
                </a:lnTo>
                <a:lnTo>
                  <a:pt x="110960" y="16826"/>
                </a:lnTo>
                <a:lnTo>
                  <a:pt x="88242" y="2113"/>
                </a:lnTo>
                <a:lnTo>
                  <a:pt x="7400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8" name="Google Shape;868;p38"/>
          <p:cNvSpPr/>
          <p:nvPr/>
        </p:nvSpPr>
        <p:spPr>
          <a:xfrm>
            <a:off x="8116106" y="5435329"/>
            <a:ext cx="134620" cy="184150"/>
          </a:xfrm>
          <a:custGeom>
            <a:rect b="b" l="l" r="r" t="t"/>
            <a:pathLst>
              <a:path extrusionOk="0" h="120000" w="120000">
                <a:moveTo>
                  <a:pt x="74002" y="0"/>
                </a:moveTo>
                <a:lnTo>
                  <a:pt x="42720" y="0"/>
                </a:lnTo>
                <a:lnTo>
                  <a:pt x="28479" y="2092"/>
                </a:lnTo>
                <a:lnTo>
                  <a:pt x="5682" y="16785"/>
                </a:lnTo>
                <a:lnTo>
                  <a:pt x="2876" y="31499"/>
                </a:lnTo>
                <a:lnTo>
                  <a:pt x="2876" y="50400"/>
                </a:lnTo>
                <a:lnTo>
                  <a:pt x="0" y="58834"/>
                </a:lnTo>
                <a:lnTo>
                  <a:pt x="0" y="67248"/>
                </a:lnTo>
                <a:lnTo>
                  <a:pt x="14240" y="105007"/>
                </a:lnTo>
                <a:lnTo>
                  <a:pt x="28479" y="115555"/>
                </a:lnTo>
                <a:lnTo>
                  <a:pt x="59763" y="119721"/>
                </a:lnTo>
                <a:lnTo>
                  <a:pt x="88235" y="115555"/>
                </a:lnTo>
                <a:lnTo>
                  <a:pt x="102475" y="105007"/>
                </a:lnTo>
                <a:lnTo>
                  <a:pt x="119512" y="67248"/>
                </a:lnTo>
                <a:lnTo>
                  <a:pt x="119512" y="58834"/>
                </a:lnTo>
                <a:lnTo>
                  <a:pt x="113834" y="50400"/>
                </a:lnTo>
                <a:lnTo>
                  <a:pt x="113834" y="31499"/>
                </a:lnTo>
                <a:lnTo>
                  <a:pt x="111036" y="16785"/>
                </a:lnTo>
                <a:lnTo>
                  <a:pt x="88234" y="2092"/>
                </a:lnTo>
                <a:lnTo>
                  <a:pt x="74002" y="0"/>
                </a:lnTo>
                <a:close/>
              </a:path>
            </a:pathLst>
          </a:custGeom>
          <a:solidFill>
            <a:srgbClr val="FFD2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9" name="Google Shape;869;p38"/>
          <p:cNvSpPr/>
          <p:nvPr/>
        </p:nvSpPr>
        <p:spPr>
          <a:xfrm>
            <a:off x="8116106" y="5435329"/>
            <a:ext cx="134620" cy="184150"/>
          </a:xfrm>
          <a:custGeom>
            <a:rect b="b" l="l" r="r" t="t"/>
            <a:pathLst>
              <a:path extrusionOk="0" h="120000" w="120000">
                <a:moveTo>
                  <a:pt x="74002" y="0"/>
                </a:moveTo>
                <a:lnTo>
                  <a:pt x="42720" y="0"/>
                </a:lnTo>
                <a:lnTo>
                  <a:pt x="28479" y="2092"/>
                </a:lnTo>
                <a:lnTo>
                  <a:pt x="5682" y="16785"/>
                </a:lnTo>
                <a:lnTo>
                  <a:pt x="2876" y="31500"/>
                </a:lnTo>
                <a:lnTo>
                  <a:pt x="2876" y="50399"/>
                </a:lnTo>
                <a:lnTo>
                  <a:pt x="1825" y="53479"/>
                </a:lnTo>
                <a:lnTo>
                  <a:pt x="0" y="58834"/>
                </a:lnTo>
                <a:lnTo>
                  <a:pt x="0" y="67248"/>
                </a:lnTo>
                <a:lnTo>
                  <a:pt x="119" y="67566"/>
                </a:lnTo>
                <a:lnTo>
                  <a:pt x="14240" y="105007"/>
                </a:lnTo>
                <a:lnTo>
                  <a:pt x="28479" y="115555"/>
                </a:lnTo>
                <a:lnTo>
                  <a:pt x="59763" y="119720"/>
                </a:lnTo>
              </a:path>
              <a:path extrusionOk="0" h="120000" w="120000">
                <a:moveTo>
                  <a:pt x="102719" y="104464"/>
                </a:moveTo>
                <a:lnTo>
                  <a:pt x="113834" y="79806"/>
                </a:lnTo>
                <a:lnTo>
                  <a:pt x="119223" y="67888"/>
                </a:lnTo>
              </a:path>
              <a:path extrusionOk="0" h="120000" w="120000">
                <a:moveTo>
                  <a:pt x="114635" y="51590"/>
                </a:moveTo>
                <a:lnTo>
                  <a:pt x="113834" y="50400"/>
                </a:lnTo>
                <a:lnTo>
                  <a:pt x="113834" y="31499"/>
                </a:lnTo>
              </a:path>
            </a:pathLst>
          </a:custGeom>
          <a:noFill/>
          <a:ln cap="flat" cmpd="sng" w="12825">
            <a:solidFill>
              <a:srgbClr val="805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0" name="Google Shape;870;p38"/>
          <p:cNvSpPr/>
          <p:nvPr/>
        </p:nvSpPr>
        <p:spPr>
          <a:xfrm>
            <a:off x="7774298" y="5938959"/>
            <a:ext cx="363855" cy="107314"/>
          </a:xfrm>
          <a:custGeom>
            <a:rect b="b" l="l" r="r" t="t"/>
            <a:pathLst>
              <a:path extrusionOk="0" h="120000" w="120000">
                <a:moveTo>
                  <a:pt x="119867" y="0"/>
                </a:moveTo>
                <a:lnTo>
                  <a:pt x="35497" y="0"/>
                </a:lnTo>
                <a:lnTo>
                  <a:pt x="0" y="119533"/>
                </a:lnTo>
                <a:lnTo>
                  <a:pt x="84371" y="119533"/>
                </a:lnTo>
                <a:lnTo>
                  <a:pt x="11986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1" name="Google Shape;871;p38"/>
          <p:cNvSpPr/>
          <p:nvPr/>
        </p:nvSpPr>
        <p:spPr>
          <a:xfrm>
            <a:off x="7774299" y="5938959"/>
            <a:ext cx="363855" cy="107314"/>
          </a:xfrm>
          <a:custGeom>
            <a:rect b="b" l="l" r="r" t="t"/>
            <a:pathLst>
              <a:path extrusionOk="0" h="120000" w="120000">
                <a:moveTo>
                  <a:pt x="119867" y="0"/>
                </a:moveTo>
                <a:lnTo>
                  <a:pt x="35497" y="0"/>
                </a:lnTo>
                <a:lnTo>
                  <a:pt x="0" y="119532"/>
                </a:lnTo>
                <a:lnTo>
                  <a:pt x="84371" y="119532"/>
                </a:lnTo>
                <a:lnTo>
                  <a:pt x="11986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2" name="Google Shape;872;p38"/>
          <p:cNvSpPr/>
          <p:nvPr/>
        </p:nvSpPr>
        <p:spPr>
          <a:xfrm>
            <a:off x="7774299" y="5938959"/>
            <a:ext cx="363855" cy="107314"/>
          </a:xfrm>
          <a:custGeom>
            <a:rect b="b" l="l" r="r" t="t"/>
            <a:pathLst>
              <a:path extrusionOk="0" h="120000" w="120000">
                <a:moveTo>
                  <a:pt x="97576" y="75065"/>
                </a:moveTo>
                <a:lnTo>
                  <a:pt x="84371" y="119532"/>
                </a:lnTo>
                <a:lnTo>
                  <a:pt x="0" y="119532"/>
                </a:lnTo>
                <a:lnTo>
                  <a:pt x="35497" y="0"/>
                </a:lnTo>
                <a:lnTo>
                  <a:pt x="119867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3" name="Google Shape;873;p38"/>
          <p:cNvSpPr/>
          <p:nvPr/>
        </p:nvSpPr>
        <p:spPr>
          <a:xfrm>
            <a:off x="7891741" y="6027799"/>
            <a:ext cx="25400" cy="101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0996" y="78188"/>
                </a:lnTo>
                <a:lnTo>
                  <a:pt x="107522" y="114070"/>
                </a:lnTo>
                <a:lnTo>
                  <a:pt x="118790" y="114555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4" name="Google Shape;874;p38"/>
          <p:cNvSpPr/>
          <p:nvPr/>
        </p:nvSpPr>
        <p:spPr>
          <a:xfrm>
            <a:off x="7914089" y="6027799"/>
            <a:ext cx="22860" cy="10160"/>
          </a:xfrm>
          <a:custGeom>
            <a:rect b="b" l="l" r="r" t="t"/>
            <a:pathLst>
              <a:path extrusionOk="0" h="120000" w="120000">
                <a:moveTo>
                  <a:pt x="0" y="114555"/>
                </a:moveTo>
                <a:lnTo>
                  <a:pt x="66034" y="114555"/>
                </a:lnTo>
                <a:lnTo>
                  <a:pt x="117306" y="65397"/>
                </a:lnTo>
                <a:lnTo>
                  <a:pt x="117306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5" name="Google Shape;875;p38"/>
          <p:cNvSpPr/>
          <p:nvPr/>
        </p:nvSpPr>
        <p:spPr>
          <a:xfrm>
            <a:off x="7894504" y="6006990"/>
            <a:ext cx="25400" cy="10160"/>
          </a:xfrm>
          <a:custGeom>
            <a:rect b="b" l="l" r="r" t="t"/>
            <a:pathLst>
              <a:path extrusionOk="0" h="120000" w="120000">
                <a:moveTo>
                  <a:pt x="118951" y="0"/>
                </a:moveTo>
                <a:lnTo>
                  <a:pt x="38555" y="29232"/>
                </a:lnTo>
                <a:lnTo>
                  <a:pt x="533" y="103228"/>
                </a:lnTo>
                <a:lnTo>
                  <a:pt x="0" y="114555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6" name="Google Shape;876;p38"/>
          <p:cNvSpPr/>
          <p:nvPr/>
        </p:nvSpPr>
        <p:spPr>
          <a:xfrm>
            <a:off x="7916886" y="6006990"/>
            <a:ext cx="22860" cy="10160"/>
          </a:xfrm>
          <a:custGeom>
            <a:rect b="b" l="l" r="r" t="t"/>
            <a:pathLst>
              <a:path extrusionOk="0" h="120000" w="120000">
                <a:moveTo>
                  <a:pt x="117306" y="114555"/>
                </a:moveTo>
                <a:lnTo>
                  <a:pt x="117306" y="49157"/>
                </a:lnTo>
                <a:lnTo>
                  <a:pt x="66034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7" name="Google Shape;877;p38"/>
          <p:cNvSpPr/>
          <p:nvPr/>
        </p:nvSpPr>
        <p:spPr>
          <a:xfrm>
            <a:off x="7774298" y="6051393"/>
            <a:ext cx="255904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0" y="0"/>
                </a:lnTo>
              </a:path>
            </a:pathLst>
          </a:custGeom>
          <a:noFill/>
          <a:ln cap="flat" cmpd="sng" w="12325">
            <a:solidFill>
              <a:srgbClr val="A5A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8" name="Google Shape;878;p38"/>
          <p:cNvSpPr/>
          <p:nvPr/>
        </p:nvSpPr>
        <p:spPr>
          <a:xfrm>
            <a:off x="7774298" y="6051393"/>
            <a:ext cx="255904" cy="0"/>
          </a:xfrm>
          <a:custGeom>
            <a:rect b="b" l="l" r="r" t="t"/>
            <a:pathLst>
              <a:path extrusionOk="0" h="120000" w="120000">
                <a:moveTo>
                  <a:pt x="663" y="0"/>
                </a:moveTo>
                <a:lnTo>
                  <a:pt x="120624" y="0"/>
                </a:lnTo>
              </a:path>
            </a:pathLst>
          </a:custGeom>
          <a:noFill/>
          <a:ln cap="flat" cmpd="sng" w="15150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9" name="Google Shape;879;p38"/>
          <p:cNvSpPr/>
          <p:nvPr/>
        </p:nvSpPr>
        <p:spPr>
          <a:xfrm>
            <a:off x="7881932" y="5765441"/>
            <a:ext cx="0" cy="173990"/>
          </a:xfrm>
          <a:custGeom>
            <a:rect b="b" l="l" r="r" t="t"/>
            <a:pathLst>
              <a:path extrusionOk="0" h="120000" w="120000">
                <a:moveTo>
                  <a:pt x="0" y="119674"/>
                </a:moveTo>
                <a:lnTo>
                  <a:pt x="0" y="0"/>
                </a:lnTo>
                <a:lnTo>
                  <a:pt x="0" y="11967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0" name="Google Shape;880;p38"/>
          <p:cNvSpPr/>
          <p:nvPr/>
        </p:nvSpPr>
        <p:spPr>
          <a:xfrm>
            <a:off x="7881932" y="5765441"/>
            <a:ext cx="255904" cy="173990"/>
          </a:xfrm>
          <a:custGeom>
            <a:rect b="b" l="l" r="r" t="t"/>
            <a:pathLst>
              <a:path extrusionOk="0" h="120000" w="120000">
                <a:moveTo>
                  <a:pt x="0" y="119674"/>
                </a:moveTo>
                <a:lnTo>
                  <a:pt x="119960" y="119674"/>
                </a:lnTo>
                <a:lnTo>
                  <a:pt x="119960" y="0"/>
                </a:lnTo>
                <a:lnTo>
                  <a:pt x="0" y="0"/>
                </a:lnTo>
                <a:lnTo>
                  <a:pt x="0" y="11967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1" name="Google Shape;881;p38"/>
          <p:cNvSpPr/>
          <p:nvPr/>
        </p:nvSpPr>
        <p:spPr>
          <a:xfrm>
            <a:off x="7881932" y="5765441"/>
            <a:ext cx="255904" cy="173990"/>
          </a:xfrm>
          <a:custGeom>
            <a:rect b="b" l="l" r="r" t="t"/>
            <a:pathLst>
              <a:path extrusionOk="0" h="120000" w="120000">
                <a:moveTo>
                  <a:pt x="0" y="119674"/>
                </a:moveTo>
                <a:lnTo>
                  <a:pt x="119960" y="119674"/>
                </a:lnTo>
                <a:lnTo>
                  <a:pt x="11996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2" name="Google Shape;882;p38"/>
          <p:cNvSpPr/>
          <p:nvPr/>
        </p:nvSpPr>
        <p:spPr>
          <a:xfrm>
            <a:off x="8141237" y="5758502"/>
            <a:ext cx="0" cy="1809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655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3" name="Google Shape;883;p38"/>
          <p:cNvSpPr/>
          <p:nvPr/>
        </p:nvSpPr>
        <p:spPr>
          <a:xfrm>
            <a:off x="8137752" y="5758502"/>
            <a:ext cx="6985" cy="180975"/>
          </a:xfrm>
          <a:custGeom>
            <a:rect b="b" l="l" r="r" t="t"/>
            <a:pathLst>
              <a:path extrusionOk="0" h="120000" w="120000">
                <a:moveTo>
                  <a:pt x="119759" y="0"/>
                </a:moveTo>
                <a:lnTo>
                  <a:pt x="0" y="4601"/>
                </a:lnTo>
                <a:lnTo>
                  <a:pt x="0" y="11965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4" name="Google Shape;884;p38"/>
          <p:cNvSpPr/>
          <p:nvPr/>
        </p:nvSpPr>
        <p:spPr>
          <a:xfrm>
            <a:off x="7894505" y="5779340"/>
            <a:ext cx="0" cy="148590"/>
          </a:xfrm>
          <a:custGeom>
            <a:rect b="b" l="l" r="r" t="t"/>
            <a:pathLst>
              <a:path extrusionOk="0" h="120000" w="120000">
                <a:moveTo>
                  <a:pt x="0" y="119935"/>
                </a:moveTo>
                <a:lnTo>
                  <a:pt x="0" y="0"/>
                </a:lnTo>
                <a:lnTo>
                  <a:pt x="0" y="1199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5" name="Google Shape;885;p38"/>
          <p:cNvSpPr/>
          <p:nvPr/>
        </p:nvSpPr>
        <p:spPr>
          <a:xfrm>
            <a:off x="7894504" y="5779340"/>
            <a:ext cx="231140" cy="148590"/>
          </a:xfrm>
          <a:custGeom>
            <a:rect b="b" l="l" r="r" t="t"/>
            <a:pathLst>
              <a:path extrusionOk="0" h="120000" w="120000">
                <a:moveTo>
                  <a:pt x="0" y="119935"/>
                </a:moveTo>
                <a:lnTo>
                  <a:pt x="119737" y="119935"/>
                </a:lnTo>
                <a:lnTo>
                  <a:pt x="119737" y="0"/>
                </a:lnTo>
                <a:lnTo>
                  <a:pt x="0" y="0"/>
                </a:lnTo>
                <a:lnTo>
                  <a:pt x="0" y="1199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6" name="Google Shape;886;p38"/>
          <p:cNvSpPr/>
          <p:nvPr/>
        </p:nvSpPr>
        <p:spPr>
          <a:xfrm>
            <a:off x="7894505" y="5779340"/>
            <a:ext cx="231140" cy="148590"/>
          </a:xfrm>
          <a:custGeom>
            <a:rect b="b" l="l" r="r" t="t"/>
            <a:pathLst>
              <a:path extrusionOk="0" h="120000" w="120000">
                <a:moveTo>
                  <a:pt x="0" y="119935"/>
                </a:moveTo>
                <a:lnTo>
                  <a:pt x="119737" y="119935"/>
                </a:lnTo>
                <a:lnTo>
                  <a:pt x="119737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7" name="Google Shape;887;p38"/>
          <p:cNvSpPr/>
          <p:nvPr/>
        </p:nvSpPr>
        <p:spPr>
          <a:xfrm>
            <a:off x="7838616" y="5947284"/>
            <a:ext cx="271145" cy="55880"/>
          </a:xfrm>
          <a:custGeom>
            <a:rect b="b" l="l" r="r" t="t"/>
            <a:pathLst>
              <a:path extrusionOk="0" h="120000" w="120000">
                <a:moveTo>
                  <a:pt x="120003" y="0"/>
                </a:moveTo>
                <a:lnTo>
                  <a:pt x="24734" y="0"/>
                </a:lnTo>
                <a:lnTo>
                  <a:pt x="0" y="119282"/>
                </a:lnTo>
                <a:lnTo>
                  <a:pt x="95272" y="119282"/>
                </a:lnTo>
                <a:lnTo>
                  <a:pt x="120003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8" name="Google Shape;888;p38"/>
          <p:cNvSpPr/>
          <p:nvPr/>
        </p:nvSpPr>
        <p:spPr>
          <a:xfrm>
            <a:off x="7838616" y="5947284"/>
            <a:ext cx="271145" cy="55880"/>
          </a:xfrm>
          <a:custGeom>
            <a:rect b="b" l="l" r="r" t="t"/>
            <a:pathLst>
              <a:path extrusionOk="0" h="120000" w="120000">
                <a:moveTo>
                  <a:pt x="120003" y="0"/>
                </a:moveTo>
                <a:lnTo>
                  <a:pt x="24734" y="0"/>
                </a:lnTo>
                <a:lnTo>
                  <a:pt x="0" y="119282"/>
                </a:lnTo>
                <a:lnTo>
                  <a:pt x="95272" y="119282"/>
                </a:lnTo>
                <a:lnTo>
                  <a:pt x="120003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9" name="Google Shape;889;p38"/>
          <p:cNvSpPr/>
          <p:nvPr/>
        </p:nvSpPr>
        <p:spPr>
          <a:xfrm>
            <a:off x="7838616" y="5947284"/>
            <a:ext cx="271145" cy="55880"/>
          </a:xfrm>
          <a:custGeom>
            <a:rect b="b" l="l" r="r" t="t"/>
            <a:pathLst>
              <a:path extrusionOk="0" h="120000" w="120000">
                <a:moveTo>
                  <a:pt x="0" y="119282"/>
                </a:moveTo>
                <a:lnTo>
                  <a:pt x="24734" y="0"/>
                </a:lnTo>
                <a:lnTo>
                  <a:pt x="120003" y="0"/>
                </a:lnTo>
                <a:lnTo>
                  <a:pt x="95272" y="119282"/>
                </a:lnTo>
                <a:lnTo>
                  <a:pt x="0" y="119282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0" name="Google Shape;890;p38"/>
          <p:cNvSpPr/>
          <p:nvPr/>
        </p:nvSpPr>
        <p:spPr>
          <a:xfrm>
            <a:off x="7907112" y="6018066"/>
            <a:ext cx="19685" cy="11430"/>
          </a:xfrm>
          <a:custGeom>
            <a:rect b="b" l="l" r="r" t="t"/>
            <a:pathLst>
              <a:path extrusionOk="0" h="120000" w="120000">
                <a:moveTo>
                  <a:pt x="102162" y="0"/>
                </a:moveTo>
                <a:lnTo>
                  <a:pt x="17051" y="0"/>
                </a:lnTo>
                <a:lnTo>
                  <a:pt x="0" y="29251"/>
                </a:lnTo>
                <a:lnTo>
                  <a:pt x="0" y="87745"/>
                </a:lnTo>
                <a:lnTo>
                  <a:pt x="25482" y="116629"/>
                </a:lnTo>
                <a:lnTo>
                  <a:pt x="93676" y="116629"/>
                </a:lnTo>
                <a:lnTo>
                  <a:pt x="119213" y="102182"/>
                </a:lnTo>
                <a:lnTo>
                  <a:pt x="119213" y="14804"/>
                </a:lnTo>
                <a:lnTo>
                  <a:pt x="102162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1" name="Google Shape;891;p38"/>
          <p:cNvSpPr/>
          <p:nvPr/>
        </p:nvSpPr>
        <p:spPr>
          <a:xfrm>
            <a:off x="7907112" y="6018066"/>
            <a:ext cx="19685" cy="11430"/>
          </a:xfrm>
          <a:custGeom>
            <a:rect b="b" l="l" r="r" t="t"/>
            <a:pathLst>
              <a:path extrusionOk="0" h="120000" w="120000">
                <a:moveTo>
                  <a:pt x="13923" y="5365"/>
                </a:moveTo>
                <a:lnTo>
                  <a:pt x="0" y="29251"/>
                </a:lnTo>
                <a:lnTo>
                  <a:pt x="0" y="87745"/>
                </a:lnTo>
                <a:lnTo>
                  <a:pt x="13759" y="103347"/>
                </a:lnTo>
                <a:lnTo>
                  <a:pt x="25482" y="116629"/>
                </a:lnTo>
              </a:path>
              <a:path extrusionOk="0" h="120000" w="120000">
                <a:moveTo>
                  <a:pt x="99443" y="113374"/>
                </a:moveTo>
                <a:lnTo>
                  <a:pt x="119213" y="102182"/>
                </a:lnTo>
                <a:lnTo>
                  <a:pt x="119213" y="58482"/>
                </a:lnTo>
                <a:lnTo>
                  <a:pt x="119213" y="14804"/>
                </a:lnTo>
              </a:path>
              <a:path extrusionOk="0" h="120000" w="120000">
                <a:moveTo>
                  <a:pt x="108368" y="5386"/>
                </a:moveTo>
                <a:lnTo>
                  <a:pt x="102162" y="0"/>
                </a:lnTo>
                <a:lnTo>
                  <a:pt x="17051" y="0"/>
                </a:lnTo>
                <a:lnTo>
                  <a:pt x="13923" y="5365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2" name="Google Shape;892;p38"/>
          <p:cNvSpPr/>
          <p:nvPr/>
        </p:nvSpPr>
        <p:spPr>
          <a:xfrm>
            <a:off x="7893123" y="6029175"/>
            <a:ext cx="25400" cy="101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1034" y="78519"/>
                </a:lnTo>
                <a:lnTo>
                  <a:pt x="107480" y="114460"/>
                </a:lnTo>
                <a:lnTo>
                  <a:pt x="118771" y="114956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3" name="Google Shape;893;p38"/>
          <p:cNvSpPr/>
          <p:nvPr/>
        </p:nvSpPr>
        <p:spPr>
          <a:xfrm>
            <a:off x="7915467" y="6029175"/>
            <a:ext cx="22860" cy="10160"/>
          </a:xfrm>
          <a:custGeom>
            <a:rect b="b" l="l" r="r" t="t"/>
            <a:pathLst>
              <a:path extrusionOk="0" h="120000" w="120000">
                <a:moveTo>
                  <a:pt x="0" y="114956"/>
                </a:moveTo>
                <a:lnTo>
                  <a:pt x="66181" y="114956"/>
                </a:lnTo>
                <a:lnTo>
                  <a:pt x="117527" y="65811"/>
                </a:lnTo>
                <a:lnTo>
                  <a:pt x="117527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4" name="Google Shape;894;p38"/>
          <p:cNvSpPr/>
          <p:nvPr/>
        </p:nvSpPr>
        <p:spPr>
          <a:xfrm>
            <a:off x="7895921" y="6008366"/>
            <a:ext cx="25400" cy="10160"/>
          </a:xfrm>
          <a:custGeom>
            <a:rect b="b" l="l" r="r" t="t"/>
            <a:pathLst>
              <a:path extrusionOk="0" h="120000" w="120000">
                <a:moveTo>
                  <a:pt x="118833" y="0"/>
                </a:moveTo>
                <a:lnTo>
                  <a:pt x="38485" y="29279"/>
                </a:lnTo>
                <a:lnTo>
                  <a:pt x="519" y="103381"/>
                </a:lnTo>
                <a:lnTo>
                  <a:pt x="0" y="114555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5" name="Google Shape;895;p38"/>
          <p:cNvSpPr/>
          <p:nvPr/>
        </p:nvSpPr>
        <p:spPr>
          <a:xfrm>
            <a:off x="7918263" y="6008366"/>
            <a:ext cx="22860" cy="10160"/>
          </a:xfrm>
          <a:custGeom>
            <a:rect b="b" l="l" r="r" t="t"/>
            <a:pathLst>
              <a:path extrusionOk="0" h="120000" w="120000">
                <a:moveTo>
                  <a:pt x="117527" y="114555"/>
                </a:moveTo>
                <a:lnTo>
                  <a:pt x="117527" y="49157"/>
                </a:lnTo>
                <a:lnTo>
                  <a:pt x="66249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6" name="Google Shape;896;p38"/>
          <p:cNvSpPr/>
          <p:nvPr/>
        </p:nvSpPr>
        <p:spPr>
          <a:xfrm>
            <a:off x="8030123" y="5938959"/>
            <a:ext cx="107950" cy="116839"/>
          </a:xfrm>
          <a:custGeom>
            <a:rect b="b" l="l" r="r" t="t"/>
            <a:pathLst>
              <a:path extrusionOk="0" h="120000" w="120000">
                <a:moveTo>
                  <a:pt x="119642" y="0"/>
                </a:moveTo>
                <a:lnTo>
                  <a:pt x="0" y="109789"/>
                </a:lnTo>
                <a:lnTo>
                  <a:pt x="0" y="119750"/>
                </a:lnTo>
                <a:lnTo>
                  <a:pt x="119642" y="9997"/>
                </a:lnTo>
                <a:lnTo>
                  <a:pt x="119642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7" name="Google Shape;897;p38"/>
          <p:cNvSpPr/>
          <p:nvPr/>
        </p:nvSpPr>
        <p:spPr>
          <a:xfrm>
            <a:off x="8030123" y="5938959"/>
            <a:ext cx="107950" cy="116839"/>
          </a:xfrm>
          <a:custGeom>
            <a:rect b="b" l="l" r="r" t="t"/>
            <a:pathLst>
              <a:path extrusionOk="0" h="120000" w="120000">
                <a:moveTo>
                  <a:pt x="119642" y="0"/>
                </a:moveTo>
                <a:lnTo>
                  <a:pt x="0" y="109787"/>
                </a:lnTo>
                <a:lnTo>
                  <a:pt x="0" y="119749"/>
                </a:lnTo>
                <a:lnTo>
                  <a:pt x="119642" y="9997"/>
                </a:lnTo>
                <a:lnTo>
                  <a:pt x="119642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8" name="Google Shape;898;p38"/>
          <p:cNvSpPr/>
          <p:nvPr/>
        </p:nvSpPr>
        <p:spPr>
          <a:xfrm>
            <a:off x="8030123" y="5938959"/>
            <a:ext cx="107950" cy="116839"/>
          </a:xfrm>
          <a:custGeom>
            <a:rect b="b" l="l" r="r" t="t"/>
            <a:pathLst>
              <a:path extrusionOk="0" h="120000" w="120000">
                <a:moveTo>
                  <a:pt x="28246" y="93837"/>
                </a:moveTo>
                <a:lnTo>
                  <a:pt x="0" y="119749"/>
                </a:lnTo>
                <a:lnTo>
                  <a:pt x="0" y="109787"/>
                </a:lnTo>
                <a:lnTo>
                  <a:pt x="78476" y="37775"/>
                </a:lnTo>
                <a:lnTo>
                  <a:pt x="119642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9" name="Google Shape;899;p38"/>
          <p:cNvSpPr/>
          <p:nvPr/>
        </p:nvSpPr>
        <p:spPr>
          <a:xfrm>
            <a:off x="8101379" y="5932030"/>
            <a:ext cx="2095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68" y="0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0" name="Google Shape;900;p38"/>
          <p:cNvSpPr/>
          <p:nvPr/>
        </p:nvSpPr>
        <p:spPr>
          <a:xfrm>
            <a:off x="8101379" y="5930637"/>
            <a:ext cx="20955" cy="3175"/>
          </a:xfrm>
          <a:custGeom>
            <a:rect b="b" l="l" r="r" t="t"/>
            <a:pathLst>
              <a:path extrusionOk="0" h="120000" w="120000">
                <a:moveTo>
                  <a:pt x="0" y="52611"/>
                </a:moveTo>
                <a:lnTo>
                  <a:pt x="120062" y="5261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1" name="Google Shape;901;p38"/>
          <p:cNvSpPr/>
          <p:nvPr/>
        </p:nvSpPr>
        <p:spPr>
          <a:xfrm>
            <a:off x="7881932" y="5961178"/>
            <a:ext cx="213995" cy="0"/>
          </a:xfrm>
          <a:custGeom>
            <a:rect b="b" l="l" r="r" t="t"/>
            <a:pathLst>
              <a:path extrusionOk="0" h="120000" w="120000">
                <a:moveTo>
                  <a:pt x="119935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2" name="Google Shape;902;p38"/>
          <p:cNvSpPr/>
          <p:nvPr/>
        </p:nvSpPr>
        <p:spPr>
          <a:xfrm>
            <a:off x="7867977" y="5975038"/>
            <a:ext cx="213995" cy="0"/>
          </a:xfrm>
          <a:custGeom>
            <a:rect b="b" l="l" r="r" t="t"/>
            <a:pathLst>
              <a:path extrusionOk="0" h="120000" w="120000">
                <a:moveTo>
                  <a:pt x="11991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3" name="Google Shape;903;p38"/>
          <p:cNvSpPr/>
          <p:nvPr/>
        </p:nvSpPr>
        <p:spPr>
          <a:xfrm>
            <a:off x="7853987" y="5988934"/>
            <a:ext cx="213995" cy="0"/>
          </a:xfrm>
          <a:custGeom>
            <a:rect b="b" l="l" r="r" t="t"/>
            <a:pathLst>
              <a:path extrusionOk="0" h="120000" w="120000">
                <a:moveTo>
                  <a:pt x="11991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4" name="Google Shape;904;p38"/>
          <p:cNvSpPr/>
          <p:nvPr/>
        </p:nvSpPr>
        <p:spPr>
          <a:xfrm>
            <a:off x="7881932" y="5761972"/>
            <a:ext cx="26289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54" y="0"/>
                </a:lnTo>
              </a:path>
            </a:pathLst>
          </a:custGeom>
          <a:noFill/>
          <a:ln cap="flat" cmpd="sng" w="9525">
            <a:solidFill>
              <a:srgbClr val="C9C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5" name="Google Shape;905;p38"/>
          <p:cNvSpPr/>
          <p:nvPr/>
        </p:nvSpPr>
        <p:spPr>
          <a:xfrm>
            <a:off x="7881932" y="5758502"/>
            <a:ext cx="262890" cy="6985"/>
          </a:xfrm>
          <a:custGeom>
            <a:rect b="b" l="l" r="r" t="t"/>
            <a:pathLst>
              <a:path extrusionOk="0" h="120000" w="120000">
                <a:moveTo>
                  <a:pt x="0" y="119226"/>
                </a:moveTo>
                <a:lnTo>
                  <a:pt x="3199" y="0"/>
                </a:lnTo>
                <a:lnTo>
                  <a:pt x="119953" y="0"/>
                </a:lnTo>
                <a:lnTo>
                  <a:pt x="117270" y="100552"/>
                </a:lnTo>
              </a:path>
              <a:path extrusionOk="0" h="120000" w="120000">
                <a:moveTo>
                  <a:pt x="116772" y="119226"/>
                </a:moveTo>
                <a:lnTo>
                  <a:pt x="0" y="119226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6" name="Google Shape;906;p38"/>
          <p:cNvSpPr txBox="1"/>
          <p:nvPr/>
        </p:nvSpPr>
        <p:spPr>
          <a:xfrm>
            <a:off x="10259146" y="4459808"/>
            <a:ext cx="42100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Acce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8"/>
          <p:cNvSpPr txBox="1"/>
          <p:nvPr/>
        </p:nvSpPr>
        <p:spPr>
          <a:xfrm>
            <a:off x="10348046" y="4650308"/>
            <a:ext cx="38163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Poin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10113843" y="4060536"/>
            <a:ext cx="579755" cy="140335"/>
          </a:xfrm>
          <a:custGeom>
            <a:rect b="b" l="l" r="r" t="t"/>
            <a:pathLst>
              <a:path extrusionOk="0" h="120000" w="120000">
                <a:moveTo>
                  <a:pt x="119959" y="0"/>
                </a:moveTo>
                <a:lnTo>
                  <a:pt x="39002" y="0"/>
                </a:lnTo>
                <a:lnTo>
                  <a:pt x="0" y="119843"/>
                </a:lnTo>
                <a:lnTo>
                  <a:pt x="119959" y="119843"/>
                </a:lnTo>
                <a:lnTo>
                  <a:pt x="119959" y="0"/>
                </a:lnTo>
                <a:close/>
              </a:path>
            </a:pathLst>
          </a:custGeom>
          <a:solidFill>
            <a:srgbClr val="3CAF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9" name="Google Shape;909;p38"/>
          <p:cNvSpPr/>
          <p:nvPr/>
        </p:nvSpPr>
        <p:spPr>
          <a:xfrm>
            <a:off x="10112112" y="4057595"/>
            <a:ext cx="193675" cy="146050"/>
          </a:xfrm>
          <a:custGeom>
            <a:rect b="b" l="l" r="r" t="t"/>
            <a:pathLst>
              <a:path extrusionOk="0" h="120000" w="120000">
                <a:moveTo>
                  <a:pt x="117831" y="26"/>
                </a:moveTo>
                <a:lnTo>
                  <a:pt x="117732" y="34"/>
                </a:lnTo>
                <a:lnTo>
                  <a:pt x="116705" y="423"/>
                </a:lnTo>
                <a:lnTo>
                  <a:pt x="0" y="115591"/>
                </a:lnTo>
                <a:lnTo>
                  <a:pt x="2097" y="119488"/>
                </a:lnTo>
                <a:lnTo>
                  <a:pt x="118897" y="4334"/>
                </a:lnTo>
                <a:lnTo>
                  <a:pt x="117831" y="26"/>
                </a:lnTo>
                <a:close/>
              </a:path>
              <a:path extrusionOk="0" h="120000" w="120000">
                <a:moveTo>
                  <a:pt x="118151" y="0"/>
                </a:moveTo>
                <a:lnTo>
                  <a:pt x="117831" y="26"/>
                </a:lnTo>
                <a:lnTo>
                  <a:pt x="118897" y="4334"/>
                </a:lnTo>
                <a:lnTo>
                  <a:pt x="119177" y="3960"/>
                </a:lnTo>
                <a:lnTo>
                  <a:pt x="119410" y="3537"/>
                </a:lnTo>
                <a:lnTo>
                  <a:pt x="119503" y="3337"/>
                </a:lnTo>
                <a:lnTo>
                  <a:pt x="119596" y="2839"/>
                </a:lnTo>
                <a:lnTo>
                  <a:pt x="119643" y="2216"/>
                </a:lnTo>
                <a:lnTo>
                  <a:pt x="119551" y="1793"/>
                </a:lnTo>
                <a:lnTo>
                  <a:pt x="119270" y="921"/>
                </a:lnTo>
                <a:lnTo>
                  <a:pt x="119038" y="622"/>
                </a:lnTo>
                <a:lnTo>
                  <a:pt x="118478" y="124"/>
                </a:lnTo>
                <a:lnTo>
                  <a:pt x="118151" y="0"/>
                </a:lnTo>
                <a:close/>
              </a:path>
              <a:path extrusionOk="0" h="120000" w="120000">
                <a:moveTo>
                  <a:pt x="117732" y="34"/>
                </a:moveTo>
                <a:lnTo>
                  <a:pt x="117265" y="73"/>
                </a:lnTo>
                <a:lnTo>
                  <a:pt x="117079" y="198"/>
                </a:lnTo>
                <a:lnTo>
                  <a:pt x="116893" y="298"/>
                </a:lnTo>
                <a:lnTo>
                  <a:pt x="116705" y="423"/>
                </a:lnTo>
                <a:lnTo>
                  <a:pt x="117732" y="34"/>
                </a:lnTo>
                <a:close/>
              </a:path>
            </a:pathLst>
          </a:custGeom>
          <a:solidFill>
            <a:srgbClr val="ADD7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0" name="Google Shape;910;p38"/>
          <p:cNvSpPr/>
          <p:nvPr/>
        </p:nvSpPr>
        <p:spPr>
          <a:xfrm>
            <a:off x="10302276" y="4060536"/>
            <a:ext cx="39116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8" y="0"/>
                </a:lnTo>
              </a:path>
            </a:pathLst>
          </a:custGeom>
          <a:noFill/>
          <a:ln cap="flat" cmpd="sng" w="9525">
            <a:solidFill>
              <a:srgbClr val="ADD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1" name="Google Shape;911;p38"/>
          <p:cNvSpPr/>
          <p:nvPr/>
        </p:nvSpPr>
        <p:spPr>
          <a:xfrm>
            <a:off x="10111585" y="4200688"/>
            <a:ext cx="58229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00" y="0"/>
                </a:lnTo>
              </a:path>
            </a:pathLst>
          </a:custGeom>
          <a:noFill/>
          <a:ln cap="flat" cmpd="sng" w="9525">
            <a:solidFill>
              <a:srgbClr val="ADD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2" name="Google Shape;912;p38"/>
          <p:cNvSpPr/>
          <p:nvPr/>
        </p:nvSpPr>
        <p:spPr>
          <a:xfrm>
            <a:off x="10114895" y="4200688"/>
            <a:ext cx="579120" cy="241300"/>
          </a:xfrm>
          <a:custGeom>
            <a:rect b="b" l="l" r="r" t="t"/>
            <a:pathLst>
              <a:path extrusionOk="0" h="120000" w="120000">
                <a:moveTo>
                  <a:pt x="119872" y="0"/>
                </a:moveTo>
                <a:lnTo>
                  <a:pt x="0" y="0"/>
                </a:lnTo>
                <a:lnTo>
                  <a:pt x="0" y="119860"/>
                </a:lnTo>
                <a:lnTo>
                  <a:pt x="119872" y="119860"/>
                </a:lnTo>
                <a:lnTo>
                  <a:pt x="119872" y="0"/>
                </a:lnTo>
                <a:close/>
              </a:path>
            </a:pathLst>
          </a:custGeom>
          <a:solidFill>
            <a:srgbClr val="1C97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3" name="Google Shape;913;p38"/>
          <p:cNvSpPr/>
          <p:nvPr/>
        </p:nvSpPr>
        <p:spPr>
          <a:xfrm>
            <a:off x="10114859" y="4200688"/>
            <a:ext cx="0" cy="24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60"/>
                </a:lnTo>
              </a:path>
            </a:pathLst>
          </a:custGeom>
          <a:noFill/>
          <a:ln cap="flat" cmpd="sng" w="9525">
            <a:solidFill>
              <a:srgbClr val="ADD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4" name="Google Shape;914;p38"/>
          <p:cNvSpPr/>
          <p:nvPr/>
        </p:nvSpPr>
        <p:spPr>
          <a:xfrm>
            <a:off x="10114895" y="4440392"/>
            <a:ext cx="57912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72" y="0"/>
                </a:lnTo>
              </a:path>
            </a:pathLst>
          </a:custGeom>
          <a:noFill/>
          <a:ln cap="flat" cmpd="sng" w="9525">
            <a:solidFill>
              <a:srgbClr val="ADD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5" name="Google Shape;915;p38"/>
          <p:cNvSpPr/>
          <p:nvPr/>
        </p:nvSpPr>
        <p:spPr>
          <a:xfrm>
            <a:off x="10684266" y="4320852"/>
            <a:ext cx="9525" cy="22225"/>
          </a:xfrm>
          <a:custGeom>
            <a:rect b="b" l="l" r="r" t="t"/>
            <a:pathLst>
              <a:path extrusionOk="0" h="120000" w="120000">
                <a:moveTo>
                  <a:pt x="115061" y="0"/>
                </a:moveTo>
                <a:lnTo>
                  <a:pt x="0" y="23001"/>
                </a:lnTo>
                <a:lnTo>
                  <a:pt x="17927" y="39258"/>
                </a:lnTo>
                <a:lnTo>
                  <a:pt x="35124" y="54290"/>
                </a:lnTo>
                <a:lnTo>
                  <a:pt x="51930" y="69332"/>
                </a:lnTo>
                <a:lnTo>
                  <a:pt x="69114" y="83559"/>
                </a:lnTo>
                <a:lnTo>
                  <a:pt x="86311" y="97376"/>
                </a:lnTo>
                <a:lnTo>
                  <a:pt x="115061" y="119373"/>
                </a:lnTo>
                <a:lnTo>
                  <a:pt x="1150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6" name="Google Shape;916;p38"/>
          <p:cNvSpPr/>
          <p:nvPr/>
        </p:nvSpPr>
        <p:spPr>
          <a:xfrm>
            <a:off x="10578529" y="4262036"/>
            <a:ext cx="114935" cy="63500"/>
          </a:xfrm>
          <a:custGeom>
            <a:rect b="b" l="l" r="r" t="t"/>
            <a:pathLst>
              <a:path extrusionOk="0" h="120000" w="120000">
                <a:moveTo>
                  <a:pt x="87616" y="20908"/>
                </a:moveTo>
                <a:lnTo>
                  <a:pt x="58236" y="20908"/>
                </a:lnTo>
                <a:lnTo>
                  <a:pt x="62794" y="21051"/>
                </a:lnTo>
                <a:lnTo>
                  <a:pt x="64661" y="21618"/>
                </a:lnTo>
                <a:lnTo>
                  <a:pt x="78854" y="34847"/>
                </a:lnTo>
                <a:lnTo>
                  <a:pt x="80613" y="37409"/>
                </a:lnTo>
                <a:lnTo>
                  <a:pt x="83049" y="41535"/>
                </a:lnTo>
                <a:lnTo>
                  <a:pt x="84221" y="43666"/>
                </a:lnTo>
                <a:lnTo>
                  <a:pt x="85391" y="46083"/>
                </a:lnTo>
                <a:lnTo>
                  <a:pt x="86658" y="48502"/>
                </a:lnTo>
                <a:lnTo>
                  <a:pt x="87924" y="51352"/>
                </a:lnTo>
                <a:lnTo>
                  <a:pt x="89190" y="54049"/>
                </a:lnTo>
                <a:lnTo>
                  <a:pt x="90424" y="56898"/>
                </a:lnTo>
                <a:lnTo>
                  <a:pt x="91690" y="60024"/>
                </a:lnTo>
                <a:lnTo>
                  <a:pt x="92957" y="63299"/>
                </a:lnTo>
                <a:lnTo>
                  <a:pt x="94287" y="66570"/>
                </a:lnTo>
                <a:lnTo>
                  <a:pt x="95551" y="70121"/>
                </a:lnTo>
                <a:lnTo>
                  <a:pt x="96880" y="73681"/>
                </a:lnTo>
                <a:lnTo>
                  <a:pt x="98211" y="77521"/>
                </a:lnTo>
                <a:lnTo>
                  <a:pt x="110396" y="119200"/>
                </a:lnTo>
                <a:lnTo>
                  <a:pt x="119933" y="111148"/>
                </a:lnTo>
                <a:lnTo>
                  <a:pt x="119933" y="106954"/>
                </a:lnTo>
                <a:lnTo>
                  <a:pt x="117824" y="99000"/>
                </a:lnTo>
                <a:lnTo>
                  <a:pt x="115111" y="89329"/>
                </a:lnTo>
                <a:lnTo>
                  <a:pt x="113688" y="84493"/>
                </a:lnTo>
                <a:lnTo>
                  <a:pt x="110871" y="75246"/>
                </a:lnTo>
                <a:lnTo>
                  <a:pt x="109383" y="70839"/>
                </a:lnTo>
                <a:lnTo>
                  <a:pt x="108021" y="66570"/>
                </a:lnTo>
                <a:lnTo>
                  <a:pt x="106535" y="62445"/>
                </a:lnTo>
                <a:lnTo>
                  <a:pt x="105205" y="58463"/>
                </a:lnTo>
                <a:lnTo>
                  <a:pt x="103460" y="53905"/>
                </a:lnTo>
                <a:lnTo>
                  <a:pt x="90915" y="26454"/>
                </a:lnTo>
                <a:lnTo>
                  <a:pt x="89664" y="24179"/>
                </a:lnTo>
                <a:lnTo>
                  <a:pt x="87616" y="20908"/>
                </a:lnTo>
              </a:path>
              <a:path extrusionOk="0" h="120000" w="120000">
                <a:moveTo>
                  <a:pt x="61212" y="0"/>
                </a:moveTo>
                <a:lnTo>
                  <a:pt x="57127" y="139"/>
                </a:lnTo>
                <a:lnTo>
                  <a:pt x="55863" y="565"/>
                </a:lnTo>
                <a:lnTo>
                  <a:pt x="54439" y="850"/>
                </a:lnTo>
                <a:lnTo>
                  <a:pt x="53109" y="1275"/>
                </a:lnTo>
                <a:lnTo>
                  <a:pt x="51842" y="1850"/>
                </a:lnTo>
                <a:lnTo>
                  <a:pt x="50513" y="2560"/>
                </a:lnTo>
                <a:lnTo>
                  <a:pt x="49279" y="3125"/>
                </a:lnTo>
                <a:lnTo>
                  <a:pt x="48076" y="3979"/>
                </a:lnTo>
                <a:lnTo>
                  <a:pt x="46748" y="4835"/>
                </a:lnTo>
                <a:lnTo>
                  <a:pt x="45576" y="5686"/>
                </a:lnTo>
                <a:lnTo>
                  <a:pt x="44405" y="6829"/>
                </a:lnTo>
                <a:lnTo>
                  <a:pt x="43202" y="7819"/>
                </a:lnTo>
                <a:lnTo>
                  <a:pt x="42031" y="8961"/>
                </a:lnTo>
                <a:lnTo>
                  <a:pt x="15413" y="57753"/>
                </a:lnTo>
                <a:lnTo>
                  <a:pt x="13988" y="61591"/>
                </a:lnTo>
                <a:lnTo>
                  <a:pt x="12659" y="65285"/>
                </a:lnTo>
                <a:lnTo>
                  <a:pt x="11398" y="69267"/>
                </a:lnTo>
                <a:lnTo>
                  <a:pt x="10241" y="72827"/>
                </a:lnTo>
                <a:lnTo>
                  <a:pt x="0" y="110662"/>
                </a:lnTo>
                <a:lnTo>
                  <a:pt x="10761" y="118059"/>
                </a:lnTo>
                <a:lnTo>
                  <a:pt x="11235" y="115929"/>
                </a:lnTo>
                <a:lnTo>
                  <a:pt x="12881" y="109097"/>
                </a:lnTo>
                <a:lnTo>
                  <a:pt x="22470" y="76386"/>
                </a:lnTo>
                <a:lnTo>
                  <a:pt x="23694" y="72682"/>
                </a:lnTo>
                <a:lnTo>
                  <a:pt x="36618" y="42956"/>
                </a:lnTo>
                <a:lnTo>
                  <a:pt x="38201" y="39970"/>
                </a:lnTo>
                <a:lnTo>
                  <a:pt x="39848" y="37266"/>
                </a:lnTo>
                <a:lnTo>
                  <a:pt x="41557" y="34705"/>
                </a:lnTo>
                <a:lnTo>
                  <a:pt x="43297" y="32286"/>
                </a:lnTo>
                <a:lnTo>
                  <a:pt x="45037" y="30154"/>
                </a:lnTo>
                <a:lnTo>
                  <a:pt x="45798" y="29159"/>
                </a:lnTo>
                <a:lnTo>
                  <a:pt x="46684" y="28161"/>
                </a:lnTo>
                <a:lnTo>
                  <a:pt x="48488" y="26454"/>
                </a:lnTo>
                <a:lnTo>
                  <a:pt x="49343" y="25744"/>
                </a:lnTo>
                <a:lnTo>
                  <a:pt x="50197" y="24890"/>
                </a:lnTo>
                <a:lnTo>
                  <a:pt x="51084" y="24179"/>
                </a:lnTo>
                <a:lnTo>
                  <a:pt x="52791" y="23043"/>
                </a:lnTo>
                <a:lnTo>
                  <a:pt x="53742" y="22473"/>
                </a:lnTo>
                <a:lnTo>
                  <a:pt x="54596" y="22189"/>
                </a:lnTo>
                <a:lnTo>
                  <a:pt x="55545" y="21762"/>
                </a:lnTo>
                <a:lnTo>
                  <a:pt x="58236" y="20908"/>
                </a:lnTo>
                <a:lnTo>
                  <a:pt x="87616" y="20908"/>
                </a:lnTo>
                <a:lnTo>
                  <a:pt x="86816" y="19628"/>
                </a:lnTo>
                <a:lnTo>
                  <a:pt x="85391" y="17493"/>
                </a:lnTo>
                <a:lnTo>
                  <a:pt x="84000" y="15503"/>
                </a:lnTo>
                <a:lnTo>
                  <a:pt x="82576" y="13797"/>
                </a:lnTo>
                <a:lnTo>
                  <a:pt x="81088" y="11947"/>
                </a:lnTo>
                <a:lnTo>
                  <a:pt x="64028" y="285"/>
                </a:lnTo>
                <a:lnTo>
                  <a:pt x="6121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7" name="Google Shape;917;p38"/>
          <p:cNvSpPr/>
          <p:nvPr/>
        </p:nvSpPr>
        <p:spPr>
          <a:xfrm>
            <a:off x="10473249" y="4319995"/>
            <a:ext cx="116205" cy="63500"/>
          </a:xfrm>
          <a:custGeom>
            <a:rect b="b" l="l" r="r" t="t"/>
            <a:pathLst>
              <a:path extrusionOk="0" h="120000" w="120000">
                <a:moveTo>
                  <a:pt x="10266" y="0"/>
                </a:moveTo>
                <a:lnTo>
                  <a:pt x="0" y="8961"/>
                </a:lnTo>
                <a:lnTo>
                  <a:pt x="2785" y="19630"/>
                </a:lnTo>
                <a:lnTo>
                  <a:pt x="4287" y="24891"/>
                </a:lnTo>
                <a:lnTo>
                  <a:pt x="5665" y="29869"/>
                </a:lnTo>
                <a:lnTo>
                  <a:pt x="7073" y="34849"/>
                </a:lnTo>
                <a:lnTo>
                  <a:pt x="9860" y="44091"/>
                </a:lnTo>
                <a:lnTo>
                  <a:pt x="11362" y="48504"/>
                </a:lnTo>
                <a:lnTo>
                  <a:pt x="12678" y="52773"/>
                </a:lnTo>
                <a:lnTo>
                  <a:pt x="22475" y="78376"/>
                </a:lnTo>
                <a:lnTo>
                  <a:pt x="23852" y="81647"/>
                </a:lnTo>
                <a:lnTo>
                  <a:pt x="26670" y="87337"/>
                </a:lnTo>
                <a:lnTo>
                  <a:pt x="28048" y="90187"/>
                </a:lnTo>
                <a:lnTo>
                  <a:pt x="29539" y="92883"/>
                </a:lnTo>
                <a:lnTo>
                  <a:pt x="58913" y="119346"/>
                </a:lnTo>
                <a:lnTo>
                  <a:pt x="62952" y="119202"/>
                </a:lnTo>
                <a:lnTo>
                  <a:pt x="64268" y="118773"/>
                </a:lnTo>
                <a:lnTo>
                  <a:pt x="65582" y="118491"/>
                </a:lnTo>
                <a:lnTo>
                  <a:pt x="75537" y="112516"/>
                </a:lnTo>
                <a:lnTo>
                  <a:pt x="77947" y="110384"/>
                </a:lnTo>
                <a:lnTo>
                  <a:pt x="78949" y="109245"/>
                </a:lnTo>
                <a:lnTo>
                  <a:pt x="80139" y="107965"/>
                </a:lnTo>
                <a:lnTo>
                  <a:pt x="81297" y="106401"/>
                </a:lnTo>
                <a:lnTo>
                  <a:pt x="83394" y="103840"/>
                </a:lnTo>
                <a:lnTo>
                  <a:pt x="87049" y="98430"/>
                </a:lnTo>
                <a:lnTo>
                  <a:pt x="61949" y="98430"/>
                </a:lnTo>
                <a:lnTo>
                  <a:pt x="57348" y="98294"/>
                </a:lnTo>
                <a:lnTo>
                  <a:pt x="56410" y="98006"/>
                </a:lnTo>
                <a:lnTo>
                  <a:pt x="55501" y="97577"/>
                </a:lnTo>
                <a:lnTo>
                  <a:pt x="54563" y="97298"/>
                </a:lnTo>
                <a:lnTo>
                  <a:pt x="53623" y="96865"/>
                </a:lnTo>
                <a:lnTo>
                  <a:pt x="52621" y="96298"/>
                </a:lnTo>
                <a:lnTo>
                  <a:pt x="51682" y="95588"/>
                </a:lnTo>
                <a:lnTo>
                  <a:pt x="50587" y="94877"/>
                </a:lnTo>
                <a:lnTo>
                  <a:pt x="40945" y="83640"/>
                </a:lnTo>
                <a:lnTo>
                  <a:pt x="39724" y="81932"/>
                </a:lnTo>
                <a:lnTo>
                  <a:pt x="38628" y="79940"/>
                </a:lnTo>
                <a:lnTo>
                  <a:pt x="37377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745" y="70697"/>
                </a:lnTo>
                <a:lnTo>
                  <a:pt x="32555" y="68135"/>
                </a:lnTo>
                <a:lnTo>
                  <a:pt x="21067" y="37691"/>
                </a:lnTo>
                <a:lnTo>
                  <a:pt x="19658" y="33709"/>
                </a:lnTo>
                <a:lnTo>
                  <a:pt x="18343" y="29302"/>
                </a:lnTo>
                <a:lnTo>
                  <a:pt x="17091" y="24891"/>
                </a:lnTo>
                <a:lnTo>
                  <a:pt x="15714" y="20197"/>
                </a:lnTo>
                <a:lnTo>
                  <a:pt x="14251" y="14931"/>
                </a:lnTo>
                <a:lnTo>
                  <a:pt x="11644" y="5259"/>
                </a:lnTo>
                <a:lnTo>
                  <a:pt x="10266" y="0"/>
                </a:lnTo>
                <a:close/>
              </a:path>
              <a:path extrusionOk="0" h="120000" w="120000">
                <a:moveTo>
                  <a:pt x="108719" y="1133"/>
                </a:moveTo>
                <a:lnTo>
                  <a:pt x="97137" y="42958"/>
                </a:lnTo>
                <a:lnTo>
                  <a:pt x="95978" y="46510"/>
                </a:lnTo>
                <a:lnTo>
                  <a:pt x="93505" y="53485"/>
                </a:lnTo>
                <a:lnTo>
                  <a:pt x="92097" y="56898"/>
                </a:lnTo>
                <a:lnTo>
                  <a:pt x="90688" y="60453"/>
                </a:lnTo>
                <a:lnTo>
                  <a:pt x="70652" y="93594"/>
                </a:lnTo>
                <a:lnTo>
                  <a:pt x="69777" y="94448"/>
                </a:lnTo>
                <a:lnTo>
                  <a:pt x="68931" y="95159"/>
                </a:lnTo>
                <a:lnTo>
                  <a:pt x="68086" y="95588"/>
                </a:lnTo>
                <a:lnTo>
                  <a:pt x="67148" y="96298"/>
                </a:lnTo>
                <a:lnTo>
                  <a:pt x="66301" y="96865"/>
                </a:lnTo>
                <a:lnTo>
                  <a:pt x="65425" y="97152"/>
                </a:lnTo>
                <a:lnTo>
                  <a:pt x="64517" y="97577"/>
                </a:lnTo>
                <a:lnTo>
                  <a:pt x="61949" y="98430"/>
                </a:lnTo>
                <a:lnTo>
                  <a:pt x="87049" y="98430"/>
                </a:lnTo>
                <a:lnTo>
                  <a:pt x="96510" y="80369"/>
                </a:lnTo>
                <a:lnTo>
                  <a:pt x="98232" y="76811"/>
                </a:lnTo>
                <a:lnTo>
                  <a:pt x="101331" y="69133"/>
                </a:lnTo>
                <a:lnTo>
                  <a:pt x="102740" y="65289"/>
                </a:lnTo>
                <a:lnTo>
                  <a:pt x="104211" y="61593"/>
                </a:lnTo>
                <a:lnTo>
                  <a:pt x="105527" y="57753"/>
                </a:lnTo>
                <a:lnTo>
                  <a:pt x="106777" y="53907"/>
                </a:lnTo>
                <a:lnTo>
                  <a:pt x="108030" y="50211"/>
                </a:lnTo>
                <a:lnTo>
                  <a:pt x="109252" y="46510"/>
                </a:lnTo>
                <a:lnTo>
                  <a:pt x="110346" y="42814"/>
                </a:lnTo>
                <a:lnTo>
                  <a:pt x="112382" y="36128"/>
                </a:lnTo>
                <a:lnTo>
                  <a:pt x="114279" y="29302"/>
                </a:lnTo>
                <a:lnTo>
                  <a:pt x="115699" y="23894"/>
                </a:lnTo>
                <a:lnTo>
                  <a:pt x="116952" y="18776"/>
                </a:lnTo>
                <a:lnTo>
                  <a:pt x="119362" y="8530"/>
                </a:lnTo>
                <a:lnTo>
                  <a:pt x="108719" y="1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8" name="Google Shape;918;p38"/>
          <p:cNvSpPr/>
          <p:nvPr/>
        </p:nvSpPr>
        <p:spPr>
          <a:xfrm>
            <a:off x="10367822" y="4261735"/>
            <a:ext cx="115570" cy="63500"/>
          </a:xfrm>
          <a:custGeom>
            <a:rect b="b" l="l" r="r" t="t"/>
            <a:pathLst>
              <a:path extrusionOk="0" h="120000" w="120000">
                <a:moveTo>
                  <a:pt x="60553" y="0"/>
                </a:moveTo>
                <a:lnTo>
                  <a:pt x="56493" y="279"/>
                </a:lnTo>
                <a:lnTo>
                  <a:pt x="52589" y="1564"/>
                </a:lnTo>
                <a:lnTo>
                  <a:pt x="50008" y="2698"/>
                </a:lnTo>
                <a:lnTo>
                  <a:pt x="48749" y="3550"/>
                </a:lnTo>
                <a:lnTo>
                  <a:pt x="47506" y="4261"/>
                </a:lnTo>
                <a:lnTo>
                  <a:pt x="13750" y="62725"/>
                </a:lnTo>
                <a:lnTo>
                  <a:pt x="12407" y="66854"/>
                </a:lnTo>
                <a:lnTo>
                  <a:pt x="11206" y="70410"/>
                </a:lnTo>
                <a:lnTo>
                  <a:pt x="10081" y="73965"/>
                </a:lnTo>
                <a:lnTo>
                  <a:pt x="8986" y="77665"/>
                </a:lnTo>
                <a:lnTo>
                  <a:pt x="6876" y="84633"/>
                </a:lnTo>
                <a:lnTo>
                  <a:pt x="3592" y="96867"/>
                </a:lnTo>
                <a:lnTo>
                  <a:pt x="2344" y="101988"/>
                </a:lnTo>
                <a:lnTo>
                  <a:pt x="626" y="109245"/>
                </a:lnTo>
                <a:lnTo>
                  <a:pt x="0" y="112227"/>
                </a:lnTo>
                <a:lnTo>
                  <a:pt x="10550" y="119769"/>
                </a:lnTo>
                <a:lnTo>
                  <a:pt x="11094" y="117352"/>
                </a:lnTo>
                <a:lnTo>
                  <a:pt x="12844" y="110095"/>
                </a:lnTo>
                <a:lnTo>
                  <a:pt x="13908" y="105826"/>
                </a:lnTo>
                <a:lnTo>
                  <a:pt x="17076" y="94023"/>
                </a:lnTo>
                <a:lnTo>
                  <a:pt x="18987" y="87762"/>
                </a:lnTo>
                <a:lnTo>
                  <a:pt x="20002" y="84351"/>
                </a:lnTo>
                <a:lnTo>
                  <a:pt x="23443" y="73825"/>
                </a:lnTo>
                <a:lnTo>
                  <a:pt x="24691" y="70268"/>
                </a:lnTo>
                <a:lnTo>
                  <a:pt x="26220" y="66285"/>
                </a:lnTo>
                <a:lnTo>
                  <a:pt x="27269" y="63299"/>
                </a:lnTo>
                <a:lnTo>
                  <a:pt x="28862" y="59597"/>
                </a:lnTo>
                <a:lnTo>
                  <a:pt x="30083" y="56326"/>
                </a:lnTo>
                <a:lnTo>
                  <a:pt x="33052" y="49782"/>
                </a:lnTo>
                <a:lnTo>
                  <a:pt x="44616" y="30582"/>
                </a:lnTo>
                <a:lnTo>
                  <a:pt x="45396" y="29440"/>
                </a:lnTo>
                <a:lnTo>
                  <a:pt x="46256" y="28588"/>
                </a:lnTo>
                <a:lnTo>
                  <a:pt x="47116" y="27594"/>
                </a:lnTo>
                <a:lnTo>
                  <a:pt x="48845" y="25887"/>
                </a:lnTo>
                <a:lnTo>
                  <a:pt x="49788" y="25177"/>
                </a:lnTo>
                <a:lnTo>
                  <a:pt x="50638" y="24604"/>
                </a:lnTo>
                <a:lnTo>
                  <a:pt x="51488" y="23894"/>
                </a:lnTo>
                <a:lnTo>
                  <a:pt x="52431" y="23327"/>
                </a:lnTo>
                <a:lnTo>
                  <a:pt x="53281" y="22758"/>
                </a:lnTo>
                <a:lnTo>
                  <a:pt x="55013" y="21906"/>
                </a:lnTo>
                <a:lnTo>
                  <a:pt x="57657" y="21051"/>
                </a:lnTo>
                <a:lnTo>
                  <a:pt x="87080" y="21051"/>
                </a:lnTo>
                <a:lnTo>
                  <a:pt x="86017" y="19487"/>
                </a:lnTo>
                <a:lnTo>
                  <a:pt x="63353" y="279"/>
                </a:lnTo>
                <a:lnTo>
                  <a:pt x="60553" y="0"/>
                </a:lnTo>
                <a:close/>
              </a:path>
              <a:path extrusionOk="0" h="120000" w="120000">
                <a:moveTo>
                  <a:pt x="87080" y="21051"/>
                </a:moveTo>
                <a:lnTo>
                  <a:pt x="62189" y="21051"/>
                </a:lnTo>
                <a:lnTo>
                  <a:pt x="63133" y="21477"/>
                </a:lnTo>
                <a:lnTo>
                  <a:pt x="64078" y="21620"/>
                </a:lnTo>
                <a:lnTo>
                  <a:pt x="65935" y="22473"/>
                </a:lnTo>
                <a:lnTo>
                  <a:pt x="76524" y="32432"/>
                </a:lnTo>
                <a:lnTo>
                  <a:pt x="77581" y="33853"/>
                </a:lnTo>
                <a:lnTo>
                  <a:pt x="78683" y="35559"/>
                </a:lnTo>
                <a:lnTo>
                  <a:pt x="79848" y="37268"/>
                </a:lnTo>
                <a:lnTo>
                  <a:pt x="82208" y="41249"/>
                </a:lnTo>
                <a:lnTo>
                  <a:pt x="83436" y="43525"/>
                </a:lnTo>
                <a:lnTo>
                  <a:pt x="84632" y="45942"/>
                </a:lnTo>
                <a:lnTo>
                  <a:pt x="85859" y="48217"/>
                </a:lnTo>
                <a:lnTo>
                  <a:pt x="87177" y="51067"/>
                </a:lnTo>
                <a:lnTo>
                  <a:pt x="88282" y="53763"/>
                </a:lnTo>
                <a:lnTo>
                  <a:pt x="90974" y="59884"/>
                </a:lnTo>
                <a:lnTo>
                  <a:pt x="102646" y="94161"/>
                </a:lnTo>
                <a:lnTo>
                  <a:pt x="103988" y="98573"/>
                </a:lnTo>
                <a:lnTo>
                  <a:pt x="105407" y="103553"/>
                </a:lnTo>
                <a:lnTo>
                  <a:pt x="109467" y="119058"/>
                </a:lnTo>
                <a:lnTo>
                  <a:pt x="119791" y="110095"/>
                </a:lnTo>
                <a:lnTo>
                  <a:pt x="118375" y="104551"/>
                </a:lnTo>
                <a:lnTo>
                  <a:pt x="116958" y="99284"/>
                </a:lnTo>
                <a:lnTo>
                  <a:pt x="115573" y="94023"/>
                </a:lnTo>
                <a:lnTo>
                  <a:pt x="114156" y="89043"/>
                </a:lnTo>
                <a:lnTo>
                  <a:pt x="111260" y="79515"/>
                </a:lnTo>
                <a:lnTo>
                  <a:pt x="109876" y="74815"/>
                </a:lnTo>
                <a:lnTo>
                  <a:pt x="95678" y="37268"/>
                </a:lnTo>
                <a:lnTo>
                  <a:pt x="94389" y="34420"/>
                </a:lnTo>
                <a:lnTo>
                  <a:pt x="92973" y="31719"/>
                </a:lnTo>
                <a:lnTo>
                  <a:pt x="91651" y="28873"/>
                </a:lnTo>
                <a:lnTo>
                  <a:pt x="89940" y="25887"/>
                </a:lnTo>
                <a:lnTo>
                  <a:pt x="88850" y="23894"/>
                </a:lnTo>
                <a:lnTo>
                  <a:pt x="87370" y="21477"/>
                </a:lnTo>
                <a:lnTo>
                  <a:pt x="87080" y="2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9" name="Google Shape;919;p38"/>
          <p:cNvSpPr/>
          <p:nvPr/>
        </p:nvSpPr>
        <p:spPr>
          <a:xfrm>
            <a:off x="10262543" y="4320447"/>
            <a:ext cx="115570" cy="63500"/>
          </a:xfrm>
          <a:custGeom>
            <a:rect b="b" l="l" r="r" t="t"/>
            <a:pathLst>
              <a:path extrusionOk="0" h="120000" w="120000">
                <a:moveTo>
                  <a:pt x="10390" y="0"/>
                </a:moveTo>
                <a:lnTo>
                  <a:pt x="0" y="8815"/>
                </a:lnTo>
                <a:lnTo>
                  <a:pt x="1406" y="14507"/>
                </a:lnTo>
                <a:lnTo>
                  <a:pt x="4217" y="25033"/>
                </a:lnTo>
                <a:lnTo>
                  <a:pt x="5704" y="30013"/>
                </a:lnTo>
                <a:lnTo>
                  <a:pt x="8518" y="39685"/>
                </a:lnTo>
                <a:lnTo>
                  <a:pt x="9921" y="44235"/>
                </a:lnTo>
                <a:lnTo>
                  <a:pt x="11328" y="48646"/>
                </a:lnTo>
                <a:lnTo>
                  <a:pt x="12814" y="52773"/>
                </a:lnTo>
                <a:lnTo>
                  <a:pt x="14241" y="57178"/>
                </a:lnTo>
                <a:lnTo>
                  <a:pt x="42272" y="110662"/>
                </a:lnTo>
                <a:lnTo>
                  <a:pt x="47976" y="115356"/>
                </a:lnTo>
                <a:lnTo>
                  <a:pt x="49383" y="116352"/>
                </a:lnTo>
                <a:lnTo>
                  <a:pt x="50789" y="117206"/>
                </a:lnTo>
                <a:lnTo>
                  <a:pt x="53600" y="118348"/>
                </a:lnTo>
                <a:lnTo>
                  <a:pt x="56415" y="119202"/>
                </a:lnTo>
                <a:lnTo>
                  <a:pt x="57822" y="119482"/>
                </a:lnTo>
                <a:lnTo>
                  <a:pt x="61964" y="119482"/>
                </a:lnTo>
                <a:lnTo>
                  <a:pt x="63212" y="119202"/>
                </a:lnTo>
                <a:lnTo>
                  <a:pt x="64620" y="119058"/>
                </a:lnTo>
                <a:lnTo>
                  <a:pt x="67277" y="118204"/>
                </a:lnTo>
                <a:lnTo>
                  <a:pt x="68527" y="117637"/>
                </a:lnTo>
                <a:lnTo>
                  <a:pt x="69854" y="116921"/>
                </a:lnTo>
                <a:lnTo>
                  <a:pt x="71103" y="116352"/>
                </a:lnTo>
                <a:lnTo>
                  <a:pt x="87516" y="98573"/>
                </a:lnTo>
                <a:lnTo>
                  <a:pt x="58603" y="98573"/>
                </a:lnTo>
                <a:lnTo>
                  <a:pt x="57663" y="98286"/>
                </a:lnTo>
                <a:lnTo>
                  <a:pt x="40006" y="81932"/>
                </a:lnTo>
                <a:lnTo>
                  <a:pt x="38756" y="79938"/>
                </a:lnTo>
                <a:lnTo>
                  <a:pt x="37583" y="77950"/>
                </a:lnTo>
                <a:lnTo>
                  <a:pt x="36412" y="75671"/>
                </a:lnTo>
                <a:lnTo>
                  <a:pt x="35162" y="73396"/>
                </a:lnTo>
                <a:lnTo>
                  <a:pt x="33988" y="70835"/>
                </a:lnTo>
                <a:lnTo>
                  <a:pt x="32738" y="68279"/>
                </a:lnTo>
                <a:lnTo>
                  <a:pt x="30160" y="62445"/>
                </a:lnTo>
                <a:lnTo>
                  <a:pt x="21174" y="37834"/>
                </a:lnTo>
                <a:lnTo>
                  <a:pt x="19845" y="33709"/>
                </a:lnTo>
                <a:lnTo>
                  <a:pt x="18517" y="29440"/>
                </a:lnTo>
                <a:lnTo>
                  <a:pt x="17110" y="25033"/>
                </a:lnTo>
                <a:lnTo>
                  <a:pt x="15782" y="20341"/>
                </a:lnTo>
                <a:lnTo>
                  <a:pt x="14453" y="15505"/>
                </a:lnTo>
                <a:lnTo>
                  <a:pt x="13009" y="10382"/>
                </a:lnTo>
                <a:lnTo>
                  <a:pt x="11718" y="5400"/>
                </a:lnTo>
                <a:lnTo>
                  <a:pt x="10390" y="0"/>
                </a:lnTo>
                <a:close/>
              </a:path>
              <a:path extrusionOk="0" h="120000" w="120000">
                <a:moveTo>
                  <a:pt x="109314" y="1275"/>
                </a:moveTo>
                <a:lnTo>
                  <a:pt x="107089" y="10525"/>
                </a:lnTo>
                <a:lnTo>
                  <a:pt x="104548" y="20477"/>
                </a:lnTo>
                <a:lnTo>
                  <a:pt x="102830" y="26454"/>
                </a:lnTo>
                <a:lnTo>
                  <a:pt x="100874" y="32855"/>
                </a:lnTo>
                <a:lnTo>
                  <a:pt x="99937" y="36270"/>
                </a:lnTo>
                <a:lnTo>
                  <a:pt x="98845" y="39685"/>
                </a:lnTo>
                <a:lnTo>
                  <a:pt x="97670" y="43099"/>
                </a:lnTo>
                <a:lnTo>
                  <a:pt x="96500" y="46652"/>
                </a:lnTo>
                <a:lnTo>
                  <a:pt x="95070" y="50356"/>
                </a:lnTo>
                <a:lnTo>
                  <a:pt x="93922" y="53627"/>
                </a:lnTo>
                <a:lnTo>
                  <a:pt x="92593" y="57178"/>
                </a:lnTo>
                <a:lnTo>
                  <a:pt x="91186" y="60449"/>
                </a:lnTo>
                <a:lnTo>
                  <a:pt x="89779" y="64010"/>
                </a:lnTo>
                <a:lnTo>
                  <a:pt x="88294" y="67139"/>
                </a:lnTo>
                <a:lnTo>
                  <a:pt x="75247" y="89331"/>
                </a:lnTo>
                <a:lnTo>
                  <a:pt x="74462" y="90323"/>
                </a:lnTo>
                <a:lnTo>
                  <a:pt x="73604" y="91175"/>
                </a:lnTo>
                <a:lnTo>
                  <a:pt x="72744" y="92173"/>
                </a:lnTo>
                <a:lnTo>
                  <a:pt x="71026" y="93879"/>
                </a:lnTo>
                <a:lnTo>
                  <a:pt x="70166" y="94590"/>
                </a:lnTo>
                <a:lnTo>
                  <a:pt x="69228" y="95159"/>
                </a:lnTo>
                <a:lnTo>
                  <a:pt x="68368" y="95869"/>
                </a:lnTo>
                <a:lnTo>
                  <a:pt x="67509" y="96298"/>
                </a:lnTo>
                <a:lnTo>
                  <a:pt x="66650" y="96865"/>
                </a:lnTo>
                <a:lnTo>
                  <a:pt x="64933" y="97719"/>
                </a:lnTo>
                <a:lnTo>
                  <a:pt x="63135" y="98286"/>
                </a:lnTo>
                <a:lnTo>
                  <a:pt x="61338" y="98573"/>
                </a:lnTo>
                <a:lnTo>
                  <a:pt x="87516" y="98573"/>
                </a:lnTo>
                <a:lnTo>
                  <a:pt x="98750" y="76667"/>
                </a:lnTo>
                <a:lnTo>
                  <a:pt x="100327" y="73114"/>
                </a:lnTo>
                <a:lnTo>
                  <a:pt x="101813" y="69271"/>
                </a:lnTo>
                <a:lnTo>
                  <a:pt x="103298" y="65574"/>
                </a:lnTo>
                <a:lnTo>
                  <a:pt x="104705" y="61591"/>
                </a:lnTo>
                <a:lnTo>
                  <a:pt x="106110" y="57889"/>
                </a:lnTo>
                <a:lnTo>
                  <a:pt x="107362" y="54051"/>
                </a:lnTo>
                <a:lnTo>
                  <a:pt x="108701" y="50067"/>
                </a:lnTo>
                <a:lnTo>
                  <a:pt x="109782" y="46652"/>
                </a:lnTo>
                <a:lnTo>
                  <a:pt x="110878" y="42956"/>
                </a:lnTo>
                <a:lnTo>
                  <a:pt x="112987" y="36126"/>
                </a:lnTo>
                <a:lnTo>
                  <a:pt x="114784" y="29440"/>
                </a:lnTo>
                <a:lnTo>
                  <a:pt x="116270" y="24037"/>
                </a:lnTo>
                <a:lnTo>
                  <a:pt x="119238" y="11659"/>
                </a:lnTo>
                <a:lnTo>
                  <a:pt x="119865" y="8815"/>
                </a:lnTo>
                <a:lnTo>
                  <a:pt x="109314" y="12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0" name="Google Shape;920;p38"/>
          <p:cNvSpPr/>
          <p:nvPr/>
        </p:nvSpPr>
        <p:spPr>
          <a:xfrm>
            <a:off x="10157038" y="4262036"/>
            <a:ext cx="115570" cy="63500"/>
          </a:xfrm>
          <a:custGeom>
            <a:rect b="b" l="l" r="r" t="t"/>
            <a:pathLst>
              <a:path extrusionOk="0" h="120000" w="120000">
                <a:moveTo>
                  <a:pt x="86869" y="20908"/>
                </a:moveTo>
                <a:lnTo>
                  <a:pt x="57663" y="20908"/>
                </a:lnTo>
                <a:lnTo>
                  <a:pt x="62198" y="21051"/>
                </a:lnTo>
                <a:lnTo>
                  <a:pt x="64073" y="21618"/>
                </a:lnTo>
                <a:lnTo>
                  <a:pt x="66962" y="22902"/>
                </a:lnTo>
                <a:lnTo>
                  <a:pt x="67978" y="23612"/>
                </a:lnTo>
                <a:lnTo>
                  <a:pt x="68995" y="24464"/>
                </a:lnTo>
                <a:lnTo>
                  <a:pt x="69932" y="25177"/>
                </a:lnTo>
                <a:lnTo>
                  <a:pt x="72120" y="27165"/>
                </a:lnTo>
                <a:lnTo>
                  <a:pt x="73212" y="28304"/>
                </a:lnTo>
                <a:lnTo>
                  <a:pt x="74229" y="29582"/>
                </a:lnTo>
                <a:lnTo>
                  <a:pt x="75324" y="30865"/>
                </a:lnTo>
                <a:lnTo>
                  <a:pt x="76417" y="32286"/>
                </a:lnTo>
                <a:lnTo>
                  <a:pt x="79933" y="37409"/>
                </a:lnTo>
                <a:lnTo>
                  <a:pt x="81107" y="39397"/>
                </a:lnTo>
                <a:lnTo>
                  <a:pt x="82278" y="41535"/>
                </a:lnTo>
                <a:lnTo>
                  <a:pt x="83528" y="43666"/>
                </a:lnTo>
                <a:lnTo>
                  <a:pt x="94780" y="70121"/>
                </a:lnTo>
                <a:lnTo>
                  <a:pt x="96109" y="73681"/>
                </a:lnTo>
                <a:lnTo>
                  <a:pt x="97438" y="77521"/>
                </a:lnTo>
                <a:lnTo>
                  <a:pt x="98766" y="81503"/>
                </a:lnTo>
                <a:lnTo>
                  <a:pt x="101344" y="90039"/>
                </a:lnTo>
                <a:lnTo>
                  <a:pt x="102751" y="94446"/>
                </a:lnTo>
                <a:lnTo>
                  <a:pt x="106814" y="108818"/>
                </a:lnTo>
                <a:lnTo>
                  <a:pt x="108143" y="114077"/>
                </a:lnTo>
                <a:lnTo>
                  <a:pt x="109549" y="119200"/>
                </a:lnTo>
                <a:lnTo>
                  <a:pt x="119939" y="110382"/>
                </a:lnTo>
                <a:lnTo>
                  <a:pt x="118458" y="104972"/>
                </a:lnTo>
                <a:lnTo>
                  <a:pt x="115642" y="94446"/>
                </a:lnTo>
                <a:lnTo>
                  <a:pt x="97280" y="40962"/>
                </a:lnTo>
                <a:lnTo>
                  <a:pt x="95672" y="37266"/>
                </a:lnTo>
                <a:lnTo>
                  <a:pt x="94398" y="34561"/>
                </a:lnTo>
                <a:lnTo>
                  <a:pt x="93062" y="31863"/>
                </a:lnTo>
                <a:lnTo>
                  <a:pt x="91654" y="29300"/>
                </a:lnTo>
                <a:lnTo>
                  <a:pt x="90164" y="26454"/>
                </a:lnTo>
                <a:lnTo>
                  <a:pt x="87339" y="21618"/>
                </a:lnTo>
                <a:lnTo>
                  <a:pt x="86869" y="20908"/>
                </a:lnTo>
                <a:close/>
              </a:path>
              <a:path extrusionOk="0" h="120000" w="120000">
                <a:moveTo>
                  <a:pt x="62039" y="0"/>
                </a:moveTo>
                <a:lnTo>
                  <a:pt x="56651" y="139"/>
                </a:lnTo>
                <a:lnTo>
                  <a:pt x="53915" y="708"/>
                </a:lnTo>
                <a:lnTo>
                  <a:pt x="52666" y="1275"/>
                </a:lnTo>
                <a:lnTo>
                  <a:pt x="51337" y="1704"/>
                </a:lnTo>
                <a:lnTo>
                  <a:pt x="47585" y="3836"/>
                </a:lnTo>
                <a:lnTo>
                  <a:pt x="46335" y="4835"/>
                </a:lnTo>
                <a:lnTo>
                  <a:pt x="45086" y="5686"/>
                </a:lnTo>
                <a:lnTo>
                  <a:pt x="43991" y="6685"/>
                </a:lnTo>
                <a:lnTo>
                  <a:pt x="42741" y="7676"/>
                </a:lnTo>
                <a:lnTo>
                  <a:pt x="41646" y="8961"/>
                </a:lnTo>
                <a:lnTo>
                  <a:pt x="26332" y="31576"/>
                </a:lnTo>
                <a:lnTo>
                  <a:pt x="24534" y="34990"/>
                </a:lnTo>
                <a:lnTo>
                  <a:pt x="22893" y="38687"/>
                </a:lnTo>
                <a:lnTo>
                  <a:pt x="21252" y="42527"/>
                </a:lnTo>
                <a:lnTo>
                  <a:pt x="19613" y="46227"/>
                </a:lnTo>
                <a:lnTo>
                  <a:pt x="18048" y="50067"/>
                </a:lnTo>
                <a:lnTo>
                  <a:pt x="16542" y="54049"/>
                </a:lnTo>
                <a:lnTo>
                  <a:pt x="15238" y="57753"/>
                </a:lnTo>
                <a:lnTo>
                  <a:pt x="13831" y="61445"/>
                </a:lnTo>
                <a:lnTo>
                  <a:pt x="12581" y="65285"/>
                </a:lnTo>
                <a:lnTo>
                  <a:pt x="11328" y="68845"/>
                </a:lnTo>
                <a:lnTo>
                  <a:pt x="10156" y="72682"/>
                </a:lnTo>
                <a:lnTo>
                  <a:pt x="0" y="110382"/>
                </a:lnTo>
                <a:lnTo>
                  <a:pt x="10704" y="118059"/>
                </a:lnTo>
                <a:lnTo>
                  <a:pt x="11173" y="115642"/>
                </a:lnTo>
                <a:lnTo>
                  <a:pt x="12814" y="108818"/>
                </a:lnTo>
                <a:lnTo>
                  <a:pt x="15391" y="98859"/>
                </a:lnTo>
                <a:lnTo>
                  <a:pt x="17110" y="92881"/>
                </a:lnTo>
                <a:lnTo>
                  <a:pt x="19064" y="86339"/>
                </a:lnTo>
                <a:lnTo>
                  <a:pt x="20003" y="83068"/>
                </a:lnTo>
                <a:lnTo>
                  <a:pt x="21095" y="79657"/>
                </a:lnTo>
                <a:lnTo>
                  <a:pt x="22269" y="76100"/>
                </a:lnTo>
                <a:lnTo>
                  <a:pt x="23440" y="72682"/>
                </a:lnTo>
                <a:lnTo>
                  <a:pt x="24690" y="69267"/>
                </a:lnTo>
                <a:lnTo>
                  <a:pt x="25941" y="65716"/>
                </a:lnTo>
                <a:lnTo>
                  <a:pt x="27346" y="62156"/>
                </a:lnTo>
                <a:lnTo>
                  <a:pt x="28753" y="58885"/>
                </a:lnTo>
                <a:lnTo>
                  <a:pt x="31567" y="52062"/>
                </a:lnTo>
                <a:lnTo>
                  <a:pt x="33129" y="48933"/>
                </a:lnTo>
                <a:lnTo>
                  <a:pt x="34692" y="45662"/>
                </a:lnTo>
                <a:lnTo>
                  <a:pt x="37897" y="39826"/>
                </a:lnTo>
                <a:lnTo>
                  <a:pt x="54069" y="22189"/>
                </a:lnTo>
                <a:lnTo>
                  <a:pt x="55866" y="21337"/>
                </a:lnTo>
                <a:lnTo>
                  <a:pt x="56726" y="21193"/>
                </a:lnTo>
                <a:lnTo>
                  <a:pt x="57663" y="20908"/>
                </a:lnTo>
                <a:lnTo>
                  <a:pt x="86869" y="20908"/>
                </a:lnTo>
                <a:lnTo>
                  <a:pt x="83294" y="15503"/>
                </a:lnTo>
                <a:lnTo>
                  <a:pt x="81888" y="13797"/>
                </a:lnTo>
                <a:lnTo>
                  <a:pt x="80481" y="11947"/>
                </a:lnTo>
                <a:lnTo>
                  <a:pt x="76184" y="7396"/>
                </a:lnTo>
                <a:lnTo>
                  <a:pt x="74777" y="6111"/>
                </a:lnTo>
                <a:lnTo>
                  <a:pt x="73370" y="4975"/>
                </a:lnTo>
                <a:lnTo>
                  <a:pt x="71884" y="4125"/>
                </a:lnTo>
                <a:lnTo>
                  <a:pt x="70556" y="3125"/>
                </a:lnTo>
                <a:lnTo>
                  <a:pt x="69075" y="2271"/>
                </a:lnTo>
                <a:lnTo>
                  <a:pt x="67668" y="1704"/>
                </a:lnTo>
                <a:lnTo>
                  <a:pt x="66337" y="995"/>
                </a:lnTo>
                <a:lnTo>
                  <a:pt x="64853" y="565"/>
                </a:lnTo>
                <a:lnTo>
                  <a:pt x="62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1" name="Google Shape;921;p38"/>
          <p:cNvSpPr/>
          <p:nvPr/>
        </p:nvSpPr>
        <p:spPr>
          <a:xfrm>
            <a:off x="10156662" y="4320447"/>
            <a:ext cx="10795" cy="7620"/>
          </a:xfrm>
          <a:custGeom>
            <a:rect b="b" l="l" r="r" t="t"/>
            <a:pathLst>
              <a:path extrusionOk="0" h="120000" w="120000">
                <a:moveTo>
                  <a:pt x="4168" y="0"/>
                </a:moveTo>
                <a:lnTo>
                  <a:pt x="1656" y="10629"/>
                </a:lnTo>
                <a:lnTo>
                  <a:pt x="0" y="20157"/>
                </a:lnTo>
                <a:lnTo>
                  <a:pt x="0" y="47417"/>
                </a:lnTo>
                <a:lnTo>
                  <a:pt x="3334" y="63968"/>
                </a:lnTo>
                <a:lnTo>
                  <a:pt x="5824" y="71086"/>
                </a:lnTo>
                <a:lnTo>
                  <a:pt x="9204" y="78204"/>
                </a:lnTo>
                <a:lnTo>
                  <a:pt x="11694" y="85338"/>
                </a:lnTo>
                <a:lnTo>
                  <a:pt x="50178" y="117307"/>
                </a:lnTo>
                <a:lnTo>
                  <a:pt x="56037" y="119685"/>
                </a:lnTo>
                <a:lnTo>
                  <a:pt x="78614" y="117307"/>
                </a:lnTo>
                <a:lnTo>
                  <a:pt x="84472" y="113779"/>
                </a:lnTo>
                <a:lnTo>
                  <a:pt x="89496" y="111385"/>
                </a:lnTo>
                <a:lnTo>
                  <a:pt x="93676" y="106677"/>
                </a:lnTo>
                <a:lnTo>
                  <a:pt x="98701" y="101937"/>
                </a:lnTo>
                <a:lnTo>
                  <a:pt x="103714" y="96015"/>
                </a:lnTo>
                <a:lnTo>
                  <a:pt x="107894" y="90047"/>
                </a:lnTo>
                <a:lnTo>
                  <a:pt x="112074" y="81795"/>
                </a:lnTo>
                <a:lnTo>
                  <a:pt x="118777" y="63968"/>
                </a:lnTo>
                <a:lnTo>
                  <a:pt x="41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2" name="Google Shape;922;p38"/>
          <p:cNvSpPr/>
          <p:nvPr/>
        </p:nvSpPr>
        <p:spPr>
          <a:xfrm>
            <a:off x="10151095" y="4312090"/>
            <a:ext cx="21590" cy="15240"/>
          </a:xfrm>
          <a:custGeom>
            <a:rect b="b" l="l" r="r" t="t"/>
            <a:pathLst>
              <a:path extrusionOk="0" h="120000" w="120000">
                <a:moveTo>
                  <a:pt x="67742" y="0"/>
                </a:moveTo>
                <a:lnTo>
                  <a:pt x="0" y="75878"/>
                </a:lnTo>
                <a:lnTo>
                  <a:pt x="817" y="99581"/>
                </a:lnTo>
                <a:lnTo>
                  <a:pt x="1239" y="104313"/>
                </a:lnTo>
                <a:lnTo>
                  <a:pt x="2084" y="109062"/>
                </a:lnTo>
                <a:lnTo>
                  <a:pt x="4591" y="119141"/>
                </a:lnTo>
                <a:lnTo>
                  <a:pt x="118360" y="56318"/>
                </a:lnTo>
                <a:lnTo>
                  <a:pt x="115848" y="46247"/>
                </a:lnTo>
                <a:lnTo>
                  <a:pt x="113758" y="42089"/>
                </a:lnTo>
                <a:lnTo>
                  <a:pt x="112090" y="37939"/>
                </a:lnTo>
                <a:lnTo>
                  <a:pt x="108316" y="30230"/>
                </a:lnTo>
                <a:lnTo>
                  <a:pt x="103731" y="22536"/>
                </a:lnTo>
                <a:lnTo>
                  <a:pt x="102047" y="20150"/>
                </a:lnTo>
                <a:lnTo>
                  <a:pt x="99540" y="17788"/>
                </a:lnTo>
                <a:lnTo>
                  <a:pt x="97028" y="14827"/>
                </a:lnTo>
                <a:lnTo>
                  <a:pt x="73183" y="1189"/>
                </a:lnTo>
                <a:lnTo>
                  <a:pt x="67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3" name="Google Shape;923;p38"/>
          <p:cNvSpPr/>
          <p:nvPr/>
        </p:nvSpPr>
        <p:spPr>
          <a:xfrm>
            <a:off x="10151921" y="4318187"/>
            <a:ext cx="126364" cy="71120"/>
          </a:xfrm>
          <a:custGeom>
            <a:rect b="b" l="l" r="r" t="t"/>
            <a:pathLst>
              <a:path extrusionOk="0" h="120000" w="120000">
                <a:moveTo>
                  <a:pt x="19437" y="1780"/>
                </a:moveTo>
                <a:lnTo>
                  <a:pt x="0" y="15241"/>
                </a:lnTo>
                <a:lnTo>
                  <a:pt x="641" y="18161"/>
                </a:lnTo>
                <a:lnTo>
                  <a:pt x="3500" y="29463"/>
                </a:lnTo>
                <a:lnTo>
                  <a:pt x="5070" y="34926"/>
                </a:lnTo>
                <a:lnTo>
                  <a:pt x="6644" y="40643"/>
                </a:lnTo>
                <a:lnTo>
                  <a:pt x="28870" y="95250"/>
                </a:lnTo>
                <a:lnTo>
                  <a:pt x="37017" y="106810"/>
                </a:lnTo>
                <a:lnTo>
                  <a:pt x="38232" y="108334"/>
                </a:lnTo>
                <a:lnTo>
                  <a:pt x="39375" y="109479"/>
                </a:lnTo>
                <a:lnTo>
                  <a:pt x="40518" y="110748"/>
                </a:lnTo>
                <a:lnTo>
                  <a:pt x="41733" y="111890"/>
                </a:lnTo>
                <a:lnTo>
                  <a:pt x="42947" y="112908"/>
                </a:lnTo>
                <a:lnTo>
                  <a:pt x="44090" y="113925"/>
                </a:lnTo>
                <a:lnTo>
                  <a:pt x="45448" y="114811"/>
                </a:lnTo>
                <a:lnTo>
                  <a:pt x="57742" y="119767"/>
                </a:lnTo>
                <a:lnTo>
                  <a:pt x="59240" y="120018"/>
                </a:lnTo>
                <a:lnTo>
                  <a:pt x="62171" y="119767"/>
                </a:lnTo>
                <a:lnTo>
                  <a:pt x="63671" y="119512"/>
                </a:lnTo>
                <a:lnTo>
                  <a:pt x="66673" y="118749"/>
                </a:lnTo>
                <a:lnTo>
                  <a:pt x="68173" y="117988"/>
                </a:lnTo>
                <a:lnTo>
                  <a:pt x="69604" y="117352"/>
                </a:lnTo>
                <a:lnTo>
                  <a:pt x="71175" y="116591"/>
                </a:lnTo>
                <a:lnTo>
                  <a:pt x="72603" y="115572"/>
                </a:lnTo>
                <a:lnTo>
                  <a:pt x="74106" y="114560"/>
                </a:lnTo>
                <a:lnTo>
                  <a:pt x="96753" y="82552"/>
                </a:lnTo>
                <a:lnTo>
                  <a:pt x="58169" y="82552"/>
                </a:lnTo>
                <a:lnTo>
                  <a:pt x="57596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165" y="80266"/>
                </a:lnTo>
                <a:lnTo>
                  <a:pt x="52597" y="79759"/>
                </a:lnTo>
                <a:lnTo>
                  <a:pt x="51951" y="79251"/>
                </a:lnTo>
                <a:lnTo>
                  <a:pt x="51237" y="78614"/>
                </a:lnTo>
                <a:lnTo>
                  <a:pt x="50593" y="77979"/>
                </a:lnTo>
                <a:lnTo>
                  <a:pt x="49879" y="77345"/>
                </a:lnTo>
                <a:lnTo>
                  <a:pt x="37875" y="57914"/>
                </a:lnTo>
                <a:lnTo>
                  <a:pt x="36588" y="55248"/>
                </a:lnTo>
                <a:lnTo>
                  <a:pt x="32943" y="46484"/>
                </a:lnTo>
                <a:lnTo>
                  <a:pt x="31870" y="43434"/>
                </a:lnTo>
                <a:lnTo>
                  <a:pt x="29728" y="37592"/>
                </a:lnTo>
                <a:lnTo>
                  <a:pt x="28655" y="34543"/>
                </a:lnTo>
                <a:lnTo>
                  <a:pt x="26869" y="28829"/>
                </a:lnTo>
                <a:lnTo>
                  <a:pt x="25082" y="23242"/>
                </a:lnTo>
                <a:lnTo>
                  <a:pt x="22367" y="13338"/>
                </a:lnTo>
                <a:lnTo>
                  <a:pt x="19437" y="1780"/>
                </a:lnTo>
                <a:close/>
              </a:path>
              <a:path extrusionOk="0" h="120000" w="120000">
                <a:moveTo>
                  <a:pt x="100476" y="0"/>
                </a:moveTo>
                <a:lnTo>
                  <a:pt x="98046" y="9143"/>
                </a:lnTo>
                <a:lnTo>
                  <a:pt x="96759" y="13461"/>
                </a:lnTo>
                <a:lnTo>
                  <a:pt x="95617" y="17655"/>
                </a:lnTo>
                <a:lnTo>
                  <a:pt x="94401" y="21717"/>
                </a:lnTo>
                <a:lnTo>
                  <a:pt x="93187" y="25656"/>
                </a:lnTo>
                <a:lnTo>
                  <a:pt x="91958" y="29463"/>
                </a:lnTo>
                <a:lnTo>
                  <a:pt x="90829" y="32767"/>
                </a:lnTo>
                <a:lnTo>
                  <a:pt x="89684" y="36325"/>
                </a:lnTo>
                <a:lnTo>
                  <a:pt x="88540" y="39624"/>
                </a:lnTo>
                <a:lnTo>
                  <a:pt x="86999" y="43692"/>
                </a:lnTo>
                <a:lnTo>
                  <a:pt x="86254" y="45723"/>
                </a:lnTo>
                <a:lnTo>
                  <a:pt x="85111" y="48644"/>
                </a:lnTo>
                <a:lnTo>
                  <a:pt x="83969" y="51310"/>
                </a:lnTo>
                <a:lnTo>
                  <a:pt x="82896" y="53976"/>
                </a:lnTo>
                <a:lnTo>
                  <a:pt x="80750" y="58803"/>
                </a:lnTo>
                <a:lnTo>
                  <a:pt x="78680" y="62994"/>
                </a:lnTo>
                <a:lnTo>
                  <a:pt x="74677" y="70106"/>
                </a:lnTo>
                <a:lnTo>
                  <a:pt x="72747" y="72771"/>
                </a:lnTo>
                <a:lnTo>
                  <a:pt x="71817" y="74174"/>
                </a:lnTo>
                <a:lnTo>
                  <a:pt x="70104" y="76331"/>
                </a:lnTo>
                <a:lnTo>
                  <a:pt x="68389" y="78107"/>
                </a:lnTo>
                <a:lnTo>
                  <a:pt x="67676" y="78742"/>
                </a:lnTo>
                <a:lnTo>
                  <a:pt x="66887" y="79505"/>
                </a:lnTo>
                <a:lnTo>
                  <a:pt x="66100" y="80139"/>
                </a:lnTo>
                <a:lnTo>
                  <a:pt x="65315" y="80649"/>
                </a:lnTo>
                <a:lnTo>
                  <a:pt x="63242" y="81791"/>
                </a:lnTo>
                <a:lnTo>
                  <a:pt x="61957" y="82297"/>
                </a:lnTo>
                <a:lnTo>
                  <a:pt x="61313" y="82297"/>
                </a:lnTo>
                <a:lnTo>
                  <a:pt x="60672" y="82552"/>
                </a:lnTo>
                <a:lnTo>
                  <a:pt x="96753" y="82552"/>
                </a:lnTo>
                <a:lnTo>
                  <a:pt x="98170" y="79759"/>
                </a:lnTo>
                <a:lnTo>
                  <a:pt x="99405" y="76710"/>
                </a:lnTo>
                <a:lnTo>
                  <a:pt x="100760" y="73533"/>
                </a:lnTo>
                <a:lnTo>
                  <a:pt x="102168" y="70106"/>
                </a:lnTo>
                <a:lnTo>
                  <a:pt x="104762" y="63374"/>
                </a:lnTo>
                <a:lnTo>
                  <a:pt x="106120" y="59694"/>
                </a:lnTo>
                <a:lnTo>
                  <a:pt x="107406" y="55883"/>
                </a:lnTo>
                <a:lnTo>
                  <a:pt x="108766" y="52073"/>
                </a:lnTo>
                <a:lnTo>
                  <a:pt x="111494" y="43434"/>
                </a:lnTo>
                <a:lnTo>
                  <a:pt x="112840" y="39374"/>
                </a:lnTo>
                <a:lnTo>
                  <a:pt x="114168" y="34543"/>
                </a:lnTo>
                <a:lnTo>
                  <a:pt x="116769" y="25656"/>
                </a:lnTo>
                <a:lnTo>
                  <a:pt x="119484" y="15747"/>
                </a:lnTo>
                <a:lnTo>
                  <a:pt x="100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4" name="Google Shape;924;p38"/>
          <p:cNvSpPr/>
          <p:nvPr/>
        </p:nvSpPr>
        <p:spPr>
          <a:xfrm>
            <a:off x="10257728" y="4256389"/>
            <a:ext cx="126364" cy="71120"/>
          </a:xfrm>
          <a:custGeom>
            <a:rect b="b" l="l" r="r" t="t"/>
            <a:pathLst>
              <a:path extrusionOk="0" h="120000" w="120000">
                <a:moveTo>
                  <a:pt x="60241" y="0"/>
                </a:moveTo>
                <a:lnTo>
                  <a:pt x="25438" y="31749"/>
                </a:lnTo>
                <a:lnTo>
                  <a:pt x="12003" y="64135"/>
                </a:lnTo>
                <a:lnTo>
                  <a:pt x="10647" y="67947"/>
                </a:lnTo>
                <a:lnTo>
                  <a:pt x="5286" y="84968"/>
                </a:lnTo>
                <a:lnTo>
                  <a:pt x="4000" y="89535"/>
                </a:lnTo>
                <a:lnTo>
                  <a:pt x="1357" y="99190"/>
                </a:lnTo>
                <a:lnTo>
                  <a:pt x="0" y="104271"/>
                </a:lnTo>
                <a:lnTo>
                  <a:pt x="19007" y="120018"/>
                </a:lnTo>
                <a:lnTo>
                  <a:pt x="20150" y="115321"/>
                </a:lnTo>
                <a:lnTo>
                  <a:pt x="21365" y="110876"/>
                </a:lnTo>
                <a:lnTo>
                  <a:pt x="22582" y="106559"/>
                </a:lnTo>
                <a:lnTo>
                  <a:pt x="23913" y="101984"/>
                </a:lnTo>
                <a:lnTo>
                  <a:pt x="26226" y="94366"/>
                </a:lnTo>
                <a:lnTo>
                  <a:pt x="27441" y="90683"/>
                </a:lnTo>
                <a:lnTo>
                  <a:pt x="28584" y="87128"/>
                </a:lnTo>
                <a:lnTo>
                  <a:pt x="29727" y="83694"/>
                </a:lnTo>
                <a:lnTo>
                  <a:pt x="30870" y="80394"/>
                </a:lnTo>
                <a:lnTo>
                  <a:pt x="32085" y="77217"/>
                </a:lnTo>
                <a:lnTo>
                  <a:pt x="33159" y="74296"/>
                </a:lnTo>
                <a:lnTo>
                  <a:pt x="51024" y="42037"/>
                </a:lnTo>
                <a:lnTo>
                  <a:pt x="51810" y="41147"/>
                </a:lnTo>
                <a:lnTo>
                  <a:pt x="52597" y="40513"/>
                </a:lnTo>
                <a:lnTo>
                  <a:pt x="53382" y="40005"/>
                </a:lnTo>
                <a:lnTo>
                  <a:pt x="54095" y="39501"/>
                </a:lnTo>
                <a:lnTo>
                  <a:pt x="54741" y="38989"/>
                </a:lnTo>
                <a:lnTo>
                  <a:pt x="55527" y="38611"/>
                </a:lnTo>
                <a:lnTo>
                  <a:pt x="56096" y="38227"/>
                </a:lnTo>
                <a:lnTo>
                  <a:pt x="56810" y="37977"/>
                </a:lnTo>
                <a:lnTo>
                  <a:pt x="57456" y="37849"/>
                </a:lnTo>
                <a:lnTo>
                  <a:pt x="58097" y="37592"/>
                </a:lnTo>
                <a:lnTo>
                  <a:pt x="61244" y="37464"/>
                </a:lnTo>
                <a:lnTo>
                  <a:pt x="97264" y="37464"/>
                </a:lnTo>
                <a:lnTo>
                  <a:pt x="95973" y="34670"/>
                </a:lnTo>
                <a:lnTo>
                  <a:pt x="94188" y="31370"/>
                </a:lnTo>
                <a:lnTo>
                  <a:pt x="92473" y="28066"/>
                </a:lnTo>
                <a:lnTo>
                  <a:pt x="90543" y="24894"/>
                </a:lnTo>
                <a:lnTo>
                  <a:pt x="80036" y="10543"/>
                </a:lnTo>
                <a:lnTo>
                  <a:pt x="78893" y="9269"/>
                </a:lnTo>
                <a:lnTo>
                  <a:pt x="77750" y="8255"/>
                </a:lnTo>
                <a:lnTo>
                  <a:pt x="76536" y="7111"/>
                </a:lnTo>
                <a:lnTo>
                  <a:pt x="75320" y="6097"/>
                </a:lnTo>
                <a:lnTo>
                  <a:pt x="74034" y="5206"/>
                </a:lnTo>
                <a:lnTo>
                  <a:pt x="72819" y="4317"/>
                </a:lnTo>
                <a:lnTo>
                  <a:pt x="71391" y="3553"/>
                </a:lnTo>
                <a:lnTo>
                  <a:pt x="70104" y="2794"/>
                </a:lnTo>
                <a:lnTo>
                  <a:pt x="67387" y="1521"/>
                </a:lnTo>
                <a:lnTo>
                  <a:pt x="63172" y="383"/>
                </a:lnTo>
                <a:lnTo>
                  <a:pt x="61671" y="254"/>
                </a:lnTo>
                <a:lnTo>
                  <a:pt x="60241" y="0"/>
                </a:lnTo>
                <a:close/>
              </a:path>
              <a:path extrusionOk="0" h="120000" w="120000">
                <a:moveTo>
                  <a:pt x="97264" y="37464"/>
                </a:moveTo>
                <a:lnTo>
                  <a:pt x="61244" y="37464"/>
                </a:lnTo>
                <a:lnTo>
                  <a:pt x="61885" y="37719"/>
                </a:lnTo>
                <a:lnTo>
                  <a:pt x="62459" y="37849"/>
                </a:lnTo>
                <a:lnTo>
                  <a:pt x="64315" y="38611"/>
                </a:lnTo>
                <a:lnTo>
                  <a:pt x="65530" y="39371"/>
                </a:lnTo>
                <a:lnTo>
                  <a:pt x="66244" y="39879"/>
                </a:lnTo>
                <a:lnTo>
                  <a:pt x="68176" y="41402"/>
                </a:lnTo>
                <a:lnTo>
                  <a:pt x="68889" y="42167"/>
                </a:lnTo>
                <a:lnTo>
                  <a:pt x="69531" y="42799"/>
                </a:lnTo>
                <a:lnTo>
                  <a:pt x="88684" y="79631"/>
                </a:lnTo>
                <a:lnTo>
                  <a:pt x="89758" y="82552"/>
                </a:lnTo>
                <a:lnTo>
                  <a:pt x="90829" y="85601"/>
                </a:lnTo>
                <a:lnTo>
                  <a:pt x="92616" y="91187"/>
                </a:lnTo>
                <a:lnTo>
                  <a:pt x="94401" y="96902"/>
                </a:lnTo>
                <a:lnTo>
                  <a:pt x="95903" y="102367"/>
                </a:lnTo>
                <a:lnTo>
                  <a:pt x="97116" y="106685"/>
                </a:lnTo>
                <a:lnTo>
                  <a:pt x="99617" y="116718"/>
                </a:lnTo>
                <a:lnTo>
                  <a:pt x="100047" y="118370"/>
                </a:lnTo>
                <a:lnTo>
                  <a:pt x="119485" y="104905"/>
                </a:lnTo>
                <a:lnTo>
                  <a:pt x="108694" y="66421"/>
                </a:lnTo>
                <a:lnTo>
                  <a:pt x="106336" y="59438"/>
                </a:lnTo>
                <a:lnTo>
                  <a:pt x="104976" y="55883"/>
                </a:lnTo>
                <a:lnTo>
                  <a:pt x="103618" y="52454"/>
                </a:lnTo>
                <a:lnTo>
                  <a:pt x="102262" y="48771"/>
                </a:lnTo>
                <a:lnTo>
                  <a:pt x="100760" y="45337"/>
                </a:lnTo>
                <a:lnTo>
                  <a:pt x="98967" y="41147"/>
                </a:lnTo>
                <a:lnTo>
                  <a:pt x="97264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5" name="Google Shape;925;p38"/>
          <p:cNvSpPr/>
          <p:nvPr/>
        </p:nvSpPr>
        <p:spPr>
          <a:xfrm>
            <a:off x="10363082" y="4317660"/>
            <a:ext cx="125730" cy="71120"/>
          </a:xfrm>
          <a:custGeom>
            <a:rect b="b" l="l" r="r" t="t"/>
            <a:pathLst>
              <a:path extrusionOk="0" h="120000" w="120000">
                <a:moveTo>
                  <a:pt x="19536" y="1521"/>
                </a:moveTo>
                <a:lnTo>
                  <a:pt x="0" y="14988"/>
                </a:lnTo>
                <a:lnTo>
                  <a:pt x="647" y="17910"/>
                </a:lnTo>
                <a:lnTo>
                  <a:pt x="3446" y="29338"/>
                </a:lnTo>
                <a:lnTo>
                  <a:pt x="8545" y="46739"/>
                </a:lnTo>
                <a:lnTo>
                  <a:pt x="9698" y="50168"/>
                </a:lnTo>
                <a:lnTo>
                  <a:pt x="10774" y="53596"/>
                </a:lnTo>
                <a:lnTo>
                  <a:pt x="13215" y="60455"/>
                </a:lnTo>
                <a:lnTo>
                  <a:pt x="14436" y="64012"/>
                </a:lnTo>
                <a:lnTo>
                  <a:pt x="15801" y="67567"/>
                </a:lnTo>
                <a:lnTo>
                  <a:pt x="39504" y="109351"/>
                </a:lnTo>
                <a:lnTo>
                  <a:pt x="40652" y="110748"/>
                </a:lnTo>
                <a:lnTo>
                  <a:pt x="41873" y="111766"/>
                </a:lnTo>
                <a:lnTo>
                  <a:pt x="43022" y="112906"/>
                </a:lnTo>
                <a:lnTo>
                  <a:pt x="44315" y="113924"/>
                </a:lnTo>
                <a:lnTo>
                  <a:pt x="57957" y="119767"/>
                </a:lnTo>
                <a:lnTo>
                  <a:pt x="59403" y="120018"/>
                </a:lnTo>
                <a:lnTo>
                  <a:pt x="93024" y="90811"/>
                </a:lnTo>
                <a:lnTo>
                  <a:pt x="97216" y="82552"/>
                </a:lnTo>
                <a:lnTo>
                  <a:pt x="58391" y="82552"/>
                </a:lnTo>
                <a:lnTo>
                  <a:pt x="57812" y="82302"/>
                </a:lnTo>
                <a:lnTo>
                  <a:pt x="57233" y="82172"/>
                </a:lnTo>
                <a:lnTo>
                  <a:pt x="55296" y="81413"/>
                </a:lnTo>
                <a:lnTo>
                  <a:pt x="54080" y="80649"/>
                </a:lnTo>
                <a:lnTo>
                  <a:pt x="52778" y="79631"/>
                </a:lnTo>
                <a:lnTo>
                  <a:pt x="52083" y="79251"/>
                </a:lnTo>
                <a:lnTo>
                  <a:pt x="50781" y="77854"/>
                </a:lnTo>
                <a:lnTo>
                  <a:pt x="49422" y="76457"/>
                </a:lnTo>
                <a:lnTo>
                  <a:pt x="48912" y="75820"/>
                </a:lnTo>
                <a:lnTo>
                  <a:pt x="35494" y="52071"/>
                </a:lnTo>
                <a:lnTo>
                  <a:pt x="34261" y="49275"/>
                </a:lnTo>
                <a:lnTo>
                  <a:pt x="27866" y="31498"/>
                </a:lnTo>
                <a:lnTo>
                  <a:pt x="26932" y="28704"/>
                </a:lnTo>
                <a:lnTo>
                  <a:pt x="23633" y="17654"/>
                </a:lnTo>
                <a:lnTo>
                  <a:pt x="22479" y="13208"/>
                </a:lnTo>
                <a:lnTo>
                  <a:pt x="21373" y="9146"/>
                </a:lnTo>
                <a:lnTo>
                  <a:pt x="19536" y="1521"/>
                </a:lnTo>
                <a:close/>
              </a:path>
              <a:path extrusionOk="0" h="120000" w="120000">
                <a:moveTo>
                  <a:pt x="100835" y="0"/>
                </a:moveTo>
                <a:lnTo>
                  <a:pt x="98426" y="9269"/>
                </a:lnTo>
                <a:lnTo>
                  <a:pt x="97190" y="13464"/>
                </a:lnTo>
                <a:lnTo>
                  <a:pt x="95950" y="17910"/>
                </a:lnTo>
                <a:lnTo>
                  <a:pt x="94731" y="21717"/>
                </a:lnTo>
                <a:lnTo>
                  <a:pt x="93573" y="25655"/>
                </a:lnTo>
                <a:lnTo>
                  <a:pt x="92357" y="29338"/>
                </a:lnTo>
                <a:lnTo>
                  <a:pt x="91230" y="32897"/>
                </a:lnTo>
                <a:lnTo>
                  <a:pt x="90072" y="36322"/>
                </a:lnTo>
                <a:lnTo>
                  <a:pt x="88856" y="39750"/>
                </a:lnTo>
                <a:lnTo>
                  <a:pt x="87701" y="42799"/>
                </a:lnTo>
                <a:lnTo>
                  <a:pt x="86629" y="45720"/>
                </a:lnTo>
                <a:lnTo>
                  <a:pt x="85473" y="48642"/>
                </a:lnTo>
                <a:lnTo>
                  <a:pt x="83243" y="53979"/>
                </a:lnTo>
                <a:lnTo>
                  <a:pt x="82087" y="56517"/>
                </a:lnTo>
                <a:lnTo>
                  <a:pt x="81103" y="58803"/>
                </a:lnTo>
                <a:lnTo>
                  <a:pt x="80003" y="60963"/>
                </a:lnTo>
                <a:lnTo>
                  <a:pt x="78933" y="62994"/>
                </a:lnTo>
                <a:lnTo>
                  <a:pt x="77920" y="65024"/>
                </a:lnTo>
                <a:lnTo>
                  <a:pt x="76858" y="66933"/>
                </a:lnTo>
                <a:lnTo>
                  <a:pt x="75925" y="68456"/>
                </a:lnTo>
                <a:lnTo>
                  <a:pt x="74998" y="70105"/>
                </a:lnTo>
                <a:lnTo>
                  <a:pt x="73985" y="71502"/>
                </a:lnTo>
                <a:lnTo>
                  <a:pt x="73030" y="72902"/>
                </a:lnTo>
                <a:lnTo>
                  <a:pt x="72105" y="74044"/>
                </a:lnTo>
                <a:lnTo>
                  <a:pt x="71237" y="75185"/>
                </a:lnTo>
                <a:lnTo>
                  <a:pt x="69529" y="77220"/>
                </a:lnTo>
                <a:lnTo>
                  <a:pt x="68661" y="77979"/>
                </a:lnTo>
                <a:lnTo>
                  <a:pt x="67881" y="78868"/>
                </a:lnTo>
                <a:lnTo>
                  <a:pt x="65567" y="80649"/>
                </a:lnTo>
                <a:lnTo>
                  <a:pt x="64930" y="81028"/>
                </a:lnTo>
                <a:lnTo>
                  <a:pt x="64149" y="81413"/>
                </a:lnTo>
                <a:lnTo>
                  <a:pt x="63483" y="81789"/>
                </a:lnTo>
                <a:lnTo>
                  <a:pt x="62845" y="82047"/>
                </a:lnTo>
                <a:lnTo>
                  <a:pt x="62209" y="82172"/>
                </a:lnTo>
                <a:lnTo>
                  <a:pt x="61545" y="82424"/>
                </a:lnTo>
                <a:lnTo>
                  <a:pt x="58391" y="82552"/>
                </a:lnTo>
                <a:lnTo>
                  <a:pt x="97216" y="82552"/>
                </a:lnTo>
                <a:lnTo>
                  <a:pt x="98522" y="79631"/>
                </a:lnTo>
                <a:lnTo>
                  <a:pt x="99823" y="76837"/>
                </a:lnTo>
                <a:lnTo>
                  <a:pt x="101211" y="73660"/>
                </a:lnTo>
                <a:lnTo>
                  <a:pt x="102666" y="70105"/>
                </a:lnTo>
                <a:lnTo>
                  <a:pt x="103895" y="66804"/>
                </a:lnTo>
                <a:lnTo>
                  <a:pt x="105233" y="63377"/>
                </a:lnTo>
                <a:lnTo>
                  <a:pt x="106507" y="59692"/>
                </a:lnTo>
                <a:lnTo>
                  <a:pt x="107866" y="55883"/>
                </a:lnTo>
                <a:lnTo>
                  <a:pt x="109254" y="52071"/>
                </a:lnTo>
                <a:lnTo>
                  <a:pt x="110529" y="47881"/>
                </a:lnTo>
                <a:lnTo>
                  <a:pt x="113276" y="39371"/>
                </a:lnTo>
                <a:lnTo>
                  <a:pt x="115909" y="30480"/>
                </a:lnTo>
                <a:lnTo>
                  <a:pt x="117211" y="25655"/>
                </a:lnTo>
                <a:lnTo>
                  <a:pt x="119960" y="15874"/>
                </a:lnTo>
                <a:lnTo>
                  <a:pt x="100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6" name="Google Shape;926;p38"/>
          <p:cNvSpPr/>
          <p:nvPr/>
        </p:nvSpPr>
        <p:spPr>
          <a:xfrm>
            <a:off x="10468731" y="4256165"/>
            <a:ext cx="125730" cy="71120"/>
          </a:xfrm>
          <a:custGeom>
            <a:rect b="b" l="l" r="r" t="t"/>
            <a:pathLst>
              <a:path extrusionOk="0" h="120000" w="120000">
                <a:moveTo>
                  <a:pt x="60555" y="0"/>
                </a:moveTo>
                <a:lnTo>
                  <a:pt x="59195" y="0"/>
                </a:lnTo>
                <a:lnTo>
                  <a:pt x="57691" y="249"/>
                </a:lnTo>
                <a:lnTo>
                  <a:pt x="56158" y="377"/>
                </a:lnTo>
                <a:lnTo>
                  <a:pt x="38160" y="12192"/>
                </a:lnTo>
                <a:lnTo>
                  <a:pt x="36773" y="13715"/>
                </a:lnTo>
                <a:lnTo>
                  <a:pt x="20108" y="42924"/>
                </a:lnTo>
                <a:lnTo>
                  <a:pt x="18699" y="46100"/>
                </a:lnTo>
                <a:lnTo>
                  <a:pt x="17447" y="49278"/>
                </a:lnTo>
                <a:lnTo>
                  <a:pt x="15995" y="52834"/>
                </a:lnTo>
                <a:lnTo>
                  <a:pt x="14812" y="56132"/>
                </a:lnTo>
                <a:lnTo>
                  <a:pt x="2748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124" y="119635"/>
                </a:lnTo>
                <a:lnTo>
                  <a:pt x="20339" y="114939"/>
                </a:lnTo>
                <a:lnTo>
                  <a:pt x="21554" y="110365"/>
                </a:lnTo>
                <a:lnTo>
                  <a:pt x="31103" y="80011"/>
                </a:lnTo>
                <a:lnTo>
                  <a:pt x="32260" y="76710"/>
                </a:lnTo>
                <a:lnTo>
                  <a:pt x="33330" y="73916"/>
                </a:lnTo>
                <a:lnTo>
                  <a:pt x="35615" y="68198"/>
                </a:lnTo>
                <a:lnTo>
                  <a:pt x="36836" y="65402"/>
                </a:lnTo>
                <a:lnTo>
                  <a:pt x="37844" y="63246"/>
                </a:lnTo>
                <a:lnTo>
                  <a:pt x="38856" y="60958"/>
                </a:lnTo>
                <a:lnTo>
                  <a:pt x="39926" y="58677"/>
                </a:lnTo>
                <a:lnTo>
                  <a:pt x="41026" y="56640"/>
                </a:lnTo>
                <a:lnTo>
                  <a:pt x="43023" y="52834"/>
                </a:lnTo>
                <a:lnTo>
                  <a:pt x="44036" y="51310"/>
                </a:lnTo>
                <a:lnTo>
                  <a:pt x="44961" y="49656"/>
                </a:lnTo>
                <a:lnTo>
                  <a:pt x="46060" y="48131"/>
                </a:lnTo>
                <a:lnTo>
                  <a:pt x="46898" y="46862"/>
                </a:lnTo>
                <a:lnTo>
                  <a:pt x="47768" y="45717"/>
                </a:lnTo>
                <a:lnTo>
                  <a:pt x="50342" y="42544"/>
                </a:lnTo>
                <a:lnTo>
                  <a:pt x="51211" y="41782"/>
                </a:lnTo>
                <a:lnTo>
                  <a:pt x="51991" y="41019"/>
                </a:lnTo>
                <a:lnTo>
                  <a:pt x="54220" y="39241"/>
                </a:lnTo>
                <a:lnTo>
                  <a:pt x="55029" y="38861"/>
                </a:lnTo>
                <a:lnTo>
                  <a:pt x="55666" y="38478"/>
                </a:lnTo>
                <a:lnTo>
                  <a:pt x="56389" y="38227"/>
                </a:lnTo>
                <a:lnTo>
                  <a:pt x="57026" y="37844"/>
                </a:lnTo>
                <a:lnTo>
                  <a:pt x="57691" y="37719"/>
                </a:lnTo>
                <a:lnTo>
                  <a:pt x="58328" y="37464"/>
                </a:lnTo>
                <a:lnTo>
                  <a:pt x="97346" y="37464"/>
                </a:lnTo>
                <a:lnTo>
                  <a:pt x="96403" y="35433"/>
                </a:lnTo>
                <a:lnTo>
                  <a:pt x="78148" y="8635"/>
                </a:lnTo>
                <a:lnTo>
                  <a:pt x="75718" y="6349"/>
                </a:lnTo>
                <a:lnTo>
                  <a:pt x="74416" y="5458"/>
                </a:lnTo>
                <a:lnTo>
                  <a:pt x="73200" y="4567"/>
                </a:lnTo>
                <a:lnTo>
                  <a:pt x="71840" y="3683"/>
                </a:lnTo>
                <a:lnTo>
                  <a:pt x="69178" y="2159"/>
                </a:lnTo>
                <a:lnTo>
                  <a:pt x="66372" y="1140"/>
                </a:lnTo>
                <a:lnTo>
                  <a:pt x="63508" y="377"/>
                </a:lnTo>
                <a:lnTo>
                  <a:pt x="62061" y="249"/>
                </a:lnTo>
                <a:lnTo>
                  <a:pt x="60555" y="0"/>
                </a:lnTo>
                <a:close/>
              </a:path>
              <a:path extrusionOk="0" h="120000" w="120000">
                <a:moveTo>
                  <a:pt x="97346" y="37464"/>
                </a:moveTo>
                <a:lnTo>
                  <a:pt x="61336" y="37464"/>
                </a:lnTo>
                <a:lnTo>
                  <a:pt x="62003" y="37719"/>
                </a:lnTo>
                <a:lnTo>
                  <a:pt x="62640" y="37844"/>
                </a:lnTo>
                <a:lnTo>
                  <a:pt x="63854" y="38357"/>
                </a:lnTo>
                <a:lnTo>
                  <a:pt x="64491" y="38733"/>
                </a:lnTo>
                <a:lnTo>
                  <a:pt x="65070" y="38989"/>
                </a:lnTo>
                <a:lnTo>
                  <a:pt x="66372" y="40003"/>
                </a:lnTo>
                <a:lnTo>
                  <a:pt x="67095" y="40385"/>
                </a:lnTo>
                <a:lnTo>
                  <a:pt x="67732" y="41019"/>
                </a:lnTo>
                <a:lnTo>
                  <a:pt x="68368" y="41527"/>
                </a:lnTo>
                <a:lnTo>
                  <a:pt x="69034" y="42161"/>
                </a:lnTo>
                <a:lnTo>
                  <a:pt x="69670" y="42924"/>
                </a:lnTo>
                <a:lnTo>
                  <a:pt x="70394" y="43559"/>
                </a:lnTo>
                <a:lnTo>
                  <a:pt x="80519" y="59946"/>
                </a:lnTo>
                <a:lnTo>
                  <a:pt x="81879" y="62611"/>
                </a:lnTo>
                <a:lnTo>
                  <a:pt x="83200" y="65660"/>
                </a:lnTo>
                <a:lnTo>
                  <a:pt x="85604" y="71503"/>
                </a:lnTo>
                <a:lnTo>
                  <a:pt x="86682" y="74296"/>
                </a:lnTo>
                <a:lnTo>
                  <a:pt x="87926" y="77345"/>
                </a:lnTo>
                <a:lnTo>
                  <a:pt x="89000" y="80645"/>
                </a:lnTo>
                <a:lnTo>
                  <a:pt x="90009" y="83439"/>
                </a:lnTo>
                <a:lnTo>
                  <a:pt x="91120" y="86743"/>
                </a:lnTo>
                <a:lnTo>
                  <a:pt x="100281" y="119635"/>
                </a:lnTo>
                <a:lnTo>
                  <a:pt x="119843" y="106192"/>
                </a:lnTo>
                <a:lnTo>
                  <a:pt x="111137" y="73916"/>
                </a:lnTo>
                <a:lnTo>
                  <a:pt x="110261" y="70869"/>
                </a:lnTo>
                <a:lnTo>
                  <a:pt x="106500" y="59817"/>
                </a:lnTo>
                <a:lnTo>
                  <a:pt x="103815" y="52577"/>
                </a:lnTo>
                <a:lnTo>
                  <a:pt x="101037" y="45717"/>
                </a:lnTo>
                <a:lnTo>
                  <a:pt x="97346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7" name="Google Shape;927;p38"/>
          <p:cNvSpPr/>
          <p:nvPr/>
        </p:nvSpPr>
        <p:spPr>
          <a:xfrm>
            <a:off x="10573801" y="4318187"/>
            <a:ext cx="120014" cy="71120"/>
          </a:xfrm>
          <a:custGeom>
            <a:rect b="b" l="l" r="r" t="t"/>
            <a:pathLst>
              <a:path extrusionOk="0" h="120000" w="120000">
                <a:moveTo>
                  <a:pt x="20518" y="1525"/>
                </a:moveTo>
                <a:lnTo>
                  <a:pt x="0" y="14984"/>
                </a:lnTo>
                <a:lnTo>
                  <a:pt x="757" y="17907"/>
                </a:lnTo>
                <a:lnTo>
                  <a:pt x="2394" y="24511"/>
                </a:lnTo>
                <a:lnTo>
                  <a:pt x="3666" y="29212"/>
                </a:lnTo>
                <a:lnTo>
                  <a:pt x="7001" y="40513"/>
                </a:lnTo>
                <a:lnTo>
                  <a:pt x="11274" y="53596"/>
                </a:lnTo>
                <a:lnTo>
                  <a:pt x="12548" y="57025"/>
                </a:lnTo>
                <a:lnTo>
                  <a:pt x="13820" y="60580"/>
                </a:lnTo>
                <a:lnTo>
                  <a:pt x="40160" y="108082"/>
                </a:lnTo>
                <a:lnTo>
                  <a:pt x="41312" y="109479"/>
                </a:lnTo>
                <a:lnTo>
                  <a:pt x="42584" y="110493"/>
                </a:lnTo>
                <a:lnTo>
                  <a:pt x="43858" y="111766"/>
                </a:lnTo>
                <a:lnTo>
                  <a:pt x="47707" y="114811"/>
                </a:lnTo>
                <a:lnTo>
                  <a:pt x="49131" y="115700"/>
                </a:lnTo>
                <a:lnTo>
                  <a:pt x="50465" y="116591"/>
                </a:lnTo>
                <a:lnTo>
                  <a:pt x="51829" y="117226"/>
                </a:lnTo>
                <a:lnTo>
                  <a:pt x="53254" y="117988"/>
                </a:lnTo>
                <a:lnTo>
                  <a:pt x="54679" y="118366"/>
                </a:lnTo>
                <a:lnTo>
                  <a:pt x="56194" y="119006"/>
                </a:lnTo>
                <a:lnTo>
                  <a:pt x="60710" y="119767"/>
                </a:lnTo>
                <a:lnTo>
                  <a:pt x="65378" y="119767"/>
                </a:lnTo>
                <a:lnTo>
                  <a:pt x="66894" y="119512"/>
                </a:lnTo>
                <a:lnTo>
                  <a:pt x="70046" y="118749"/>
                </a:lnTo>
                <a:lnTo>
                  <a:pt x="71622" y="117988"/>
                </a:lnTo>
                <a:lnTo>
                  <a:pt x="73289" y="117352"/>
                </a:lnTo>
                <a:lnTo>
                  <a:pt x="97416" y="90811"/>
                </a:lnTo>
                <a:lnTo>
                  <a:pt x="98932" y="88267"/>
                </a:lnTo>
                <a:lnTo>
                  <a:pt x="100357" y="85601"/>
                </a:lnTo>
                <a:lnTo>
                  <a:pt x="101786" y="82552"/>
                </a:lnTo>
                <a:lnTo>
                  <a:pt x="63105" y="82552"/>
                </a:lnTo>
                <a:lnTo>
                  <a:pt x="60559" y="82297"/>
                </a:lnTo>
                <a:lnTo>
                  <a:pt x="59892" y="82047"/>
                </a:lnTo>
                <a:lnTo>
                  <a:pt x="59285" y="81917"/>
                </a:lnTo>
                <a:lnTo>
                  <a:pt x="58013" y="81413"/>
                </a:lnTo>
                <a:lnTo>
                  <a:pt x="57315" y="80900"/>
                </a:lnTo>
                <a:lnTo>
                  <a:pt x="56647" y="80524"/>
                </a:lnTo>
                <a:lnTo>
                  <a:pt x="55983" y="80266"/>
                </a:lnTo>
                <a:lnTo>
                  <a:pt x="55284" y="79631"/>
                </a:lnTo>
                <a:lnTo>
                  <a:pt x="53194" y="77979"/>
                </a:lnTo>
                <a:lnTo>
                  <a:pt x="52497" y="77217"/>
                </a:lnTo>
                <a:lnTo>
                  <a:pt x="51769" y="76582"/>
                </a:lnTo>
                <a:lnTo>
                  <a:pt x="51223" y="75948"/>
                </a:lnTo>
                <a:lnTo>
                  <a:pt x="49738" y="74044"/>
                </a:lnTo>
                <a:lnTo>
                  <a:pt x="48283" y="72264"/>
                </a:lnTo>
                <a:lnTo>
                  <a:pt x="37159" y="52073"/>
                </a:lnTo>
                <a:lnTo>
                  <a:pt x="35886" y="49407"/>
                </a:lnTo>
                <a:lnTo>
                  <a:pt x="34673" y="46358"/>
                </a:lnTo>
                <a:lnTo>
                  <a:pt x="33552" y="43434"/>
                </a:lnTo>
                <a:lnTo>
                  <a:pt x="32339" y="40385"/>
                </a:lnTo>
                <a:lnTo>
                  <a:pt x="23550" y="13081"/>
                </a:lnTo>
                <a:lnTo>
                  <a:pt x="22367" y="9143"/>
                </a:lnTo>
                <a:lnTo>
                  <a:pt x="20912" y="3298"/>
                </a:lnTo>
                <a:lnTo>
                  <a:pt x="20518" y="1525"/>
                </a:lnTo>
                <a:close/>
              </a:path>
              <a:path extrusionOk="0" h="120000" w="120000">
                <a:moveTo>
                  <a:pt x="105721" y="0"/>
                </a:moveTo>
                <a:lnTo>
                  <a:pt x="103106" y="9269"/>
                </a:lnTo>
                <a:lnTo>
                  <a:pt x="101781" y="13461"/>
                </a:lnTo>
                <a:lnTo>
                  <a:pt x="100520" y="17907"/>
                </a:lnTo>
                <a:lnTo>
                  <a:pt x="78311" y="70233"/>
                </a:lnTo>
                <a:lnTo>
                  <a:pt x="77503" y="71502"/>
                </a:lnTo>
                <a:lnTo>
                  <a:pt x="76502" y="72771"/>
                </a:lnTo>
                <a:lnTo>
                  <a:pt x="75532" y="74174"/>
                </a:lnTo>
                <a:lnTo>
                  <a:pt x="72834" y="77217"/>
                </a:lnTo>
                <a:lnTo>
                  <a:pt x="63105" y="82552"/>
                </a:lnTo>
                <a:lnTo>
                  <a:pt x="101786" y="82552"/>
                </a:lnTo>
                <a:lnTo>
                  <a:pt x="103318" y="79505"/>
                </a:lnTo>
                <a:lnTo>
                  <a:pt x="105994" y="73533"/>
                </a:lnTo>
                <a:lnTo>
                  <a:pt x="107468" y="69978"/>
                </a:lnTo>
                <a:lnTo>
                  <a:pt x="108783" y="66933"/>
                </a:lnTo>
                <a:lnTo>
                  <a:pt x="111663" y="59694"/>
                </a:lnTo>
                <a:lnTo>
                  <a:pt x="112995" y="55883"/>
                </a:lnTo>
                <a:lnTo>
                  <a:pt x="114420" y="52073"/>
                </a:lnTo>
                <a:lnTo>
                  <a:pt x="119583" y="10960"/>
                </a:lnTo>
                <a:lnTo>
                  <a:pt x="1057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8" name="Google Shape;928;p38"/>
          <p:cNvSpPr/>
          <p:nvPr/>
        </p:nvSpPr>
        <p:spPr>
          <a:xfrm>
            <a:off x="10679536" y="4292328"/>
            <a:ext cx="13970" cy="32384"/>
          </a:xfrm>
          <a:custGeom>
            <a:rect b="b" l="l" r="r" t="t"/>
            <a:pathLst>
              <a:path extrusionOk="0" h="120000" w="120000">
                <a:moveTo>
                  <a:pt x="119080" y="0"/>
                </a:moveTo>
                <a:lnTo>
                  <a:pt x="96085" y="16048"/>
                </a:lnTo>
                <a:lnTo>
                  <a:pt x="83845" y="24981"/>
                </a:lnTo>
                <a:lnTo>
                  <a:pt x="72386" y="34464"/>
                </a:lnTo>
                <a:lnTo>
                  <a:pt x="59888" y="43946"/>
                </a:lnTo>
                <a:lnTo>
                  <a:pt x="47647" y="53428"/>
                </a:lnTo>
                <a:lnTo>
                  <a:pt x="35407" y="63462"/>
                </a:lnTo>
                <a:lnTo>
                  <a:pt x="23690" y="73786"/>
                </a:lnTo>
                <a:lnTo>
                  <a:pt x="12231" y="84661"/>
                </a:lnTo>
                <a:lnTo>
                  <a:pt x="0" y="95818"/>
                </a:lnTo>
                <a:lnTo>
                  <a:pt x="119080" y="119892"/>
                </a:lnTo>
                <a:lnTo>
                  <a:pt x="1190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9" name="Google Shape;929;p38"/>
          <p:cNvSpPr/>
          <p:nvPr/>
        </p:nvSpPr>
        <p:spPr>
          <a:xfrm>
            <a:off x="10589595" y="4262036"/>
            <a:ext cx="104139" cy="62865"/>
          </a:xfrm>
          <a:custGeom>
            <a:rect b="b" l="l" r="r" t="t"/>
            <a:pathLst>
              <a:path extrusionOk="0" h="120000" w="120000">
                <a:moveTo>
                  <a:pt x="67624" y="0"/>
                </a:moveTo>
                <a:lnTo>
                  <a:pt x="63119" y="141"/>
                </a:lnTo>
                <a:lnTo>
                  <a:pt x="61651" y="570"/>
                </a:lnTo>
                <a:lnTo>
                  <a:pt x="60185" y="858"/>
                </a:lnTo>
                <a:lnTo>
                  <a:pt x="49005" y="6898"/>
                </a:lnTo>
                <a:lnTo>
                  <a:pt x="47678" y="7898"/>
                </a:lnTo>
                <a:lnTo>
                  <a:pt x="46491" y="9051"/>
                </a:lnTo>
                <a:lnTo>
                  <a:pt x="45165" y="10202"/>
                </a:lnTo>
                <a:lnTo>
                  <a:pt x="43871" y="11493"/>
                </a:lnTo>
                <a:lnTo>
                  <a:pt x="21936" y="46840"/>
                </a:lnTo>
                <a:lnTo>
                  <a:pt x="20188" y="50573"/>
                </a:lnTo>
                <a:lnTo>
                  <a:pt x="18591" y="54595"/>
                </a:lnTo>
                <a:lnTo>
                  <a:pt x="17010" y="58337"/>
                </a:lnTo>
                <a:lnTo>
                  <a:pt x="14040" y="65946"/>
                </a:lnTo>
                <a:lnTo>
                  <a:pt x="4155" y="96410"/>
                </a:lnTo>
                <a:lnTo>
                  <a:pt x="2687" y="101438"/>
                </a:lnTo>
                <a:lnTo>
                  <a:pt x="0" y="111782"/>
                </a:lnTo>
                <a:lnTo>
                  <a:pt x="11875" y="119400"/>
                </a:lnTo>
                <a:lnTo>
                  <a:pt x="12398" y="117247"/>
                </a:lnTo>
                <a:lnTo>
                  <a:pt x="14391" y="109919"/>
                </a:lnTo>
                <a:lnTo>
                  <a:pt x="26197" y="73564"/>
                </a:lnTo>
                <a:lnTo>
                  <a:pt x="27549" y="69830"/>
                </a:lnTo>
                <a:lnTo>
                  <a:pt x="28956" y="66526"/>
                </a:lnTo>
                <a:lnTo>
                  <a:pt x="30527" y="63077"/>
                </a:lnTo>
                <a:lnTo>
                  <a:pt x="31995" y="59480"/>
                </a:lnTo>
                <a:lnTo>
                  <a:pt x="33637" y="56176"/>
                </a:lnTo>
                <a:lnTo>
                  <a:pt x="35279" y="52732"/>
                </a:lnTo>
                <a:lnTo>
                  <a:pt x="36955" y="49428"/>
                </a:lnTo>
                <a:lnTo>
                  <a:pt x="54456" y="26004"/>
                </a:lnTo>
                <a:lnTo>
                  <a:pt x="55503" y="25141"/>
                </a:lnTo>
                <a:lnTo>
                  <a:pt x="56447" y="24424"/>
                </a:lnTo>
                <a:lnTo>
                  <a:pt x="59312" y="22700"/>
                </a:lnTo>
                <a:lnTo>
                  <a:pt x="60253" y="22414"/>
                </a:lnTo>
                <a:lnTo>
                  <a:pt x="61302" y="21982"/>
                </a:lnTo>
                <a:lnTo>
                  <a:pt x="64235" y="21119"/>
                </a:lnTo>
                <a:lnTo>
                  <a:pt x="96799" y="21119"/>
                </a:lnTo>
                <a:lnTo>
                  <a:pt x="95814" y="19827"/>
                </a:lnTo>
                <a:lnTo>
                  <a:pt x="94347" y="17670"/>
                </a:lnTo>
                <a:lnTo>
                  <a:pt x="92583" y="15660"/>
                </a:lnTo>
                <a:lnTo>
                  <a:pt x="89562" y="12067"/>
                </a:lnTo>
                <a:lnTo>
                  <a:pt x="70768" y="288"/>
                </a:lnTo>
                <a:lnTo>
                  <a:pt x="67624" y="0"/>
                </a:lnTo>
                <a:close/>
              </a:path>
              <a:path extrusionOk="0" h="120000" w="120000">
                <a:moveTo>
                  <a:pt x="96799" y="21119"/>
                </a:moveTo>
                <a:lnTo>
                  <a:pt x="64235" y="21119"/>
                </a:lnTo>
                <a:lnTo>
                  <a:pt x="69371" y="21264"/>
                </a:lnTo>
                <a:lnTo>
                  <a:pt x="70315" y="21553"/>
                </a:lnTo>
                <a:lnTo>
                  <a:pt x="71466" y="21982"/>
                </a:lnTo>
                <a:lnTo>
                  <a:pt x="72480" y="22270"/>
                </a:lnTo>
                <a:lnTo>
                  <a:pt x="73529" y="22700"/>
                </a:lnTo>
                <a:lnTo>
                  <a:pt x="85161" y="32758"/>
                </a:lnTo>
                <a:lnTo>
                  <a:pt x="86453" y="34338"/>
                </a:lnTo>
                <a:lnTo>
                  <a:pt x="87675" y="36062"/>
                </a:lnTo>
                <a:lnTo>
                  <a:pt x="89037" y="37788"/>
                </a:lnTo>
                <a:lnTo>
                  <a:pt x="90260" y="39796"/>
                </a:lnTo>
                <a:lnTo>
                  <a:pt x="91657" y="41955"/>
                </a:lnTo>
                <a:lnTo>
                  <a:pt x="92949" y="44253"/>
                </a:lnTo>
                <a:lnTo>
                  <a:pt x="94347" y="46550"/>
                </a:lnTo>
                <a:lnTo>
                  <a:pt x="98434" y="54595"/>
                </a:lnTo>
                <a:lnTo>
                  <a:pt x="101263" y="60631"/>
                </a:lnTo>
                <a:lnTo>
                  <a:pt x="102661" y="63939"/>
                </a:lnTo>
                <a:lnTo>
                  <a:pt x="104127" y="67244"/>
                </a:lnTo>
                <a:lnTo>
                  <a:pt x="105524" y="70831"/>
                </a:lnTo>
                <a:lnTo>
                  <a:pt x="106992" y="74427"/>
                </a:lnTo>
                <a:lnTo>
                  <a:pt x="108388" y="78449"/>
                </a:lnTo>
                <a:lnTo>
                  <a:pt x="117467" y="105461"/>
                </a:lnTo>
                <a:lnTo>
                  <a:pt x="118950" y="110201"/>
                </a:lnTo>
                <a:lnTo>
                  <a:pt x="119612" y="112549"/>
                </a:lnTo>
                <a:lnTo>
                  <a:pt x="119612" y="68328"/>
                </a:lnTo>
                <a:lnTo>
                  <a:pt x="101989" y="29454"/>
                </a:lnTo>
                <a:lnTo>
                  <a:pt x="100598" y="26867"/>
                </a:lnTo>
                <a:lnTo>
                  <a:pt x="98923" y="24424"/>
                </a:lnTo>
                <a:lnTo>
                  <a:pt x="97456" y="21982"/>
                </a:lnTo>
                <a:lnTo>
                  <a:pt x="96799" y="2111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0" name="Google Shape;930;p38"/>
          <p:cNvSpPr/>
          <p:nvPr/>
        </p:nvSpPr>
        <p:spPr>
          <a:xfrm>
            <a:off x="10484313" y="4319995"/>
            <a:ext cx="116205" cy="63500"/>
          </a:xfrm>
          <a:custGeom>
            <a:rect b="b" l="l" r="r" t="t"/>
            <a:pathLst>
              <a:path extrusionOk="0" h="120000" w="120000">
                <a:moveTo>
                  <a:pt x="10329" y="0"/>
                </a:moveTo>
                <a:lnTo>
                  <a:pt x="0" y="8961"/>
                </a:lnTo>
                <a:lnTo>
                  <a:pt x="1686" y="15361"/>
                </a:lnTo>
                <a:lnTo>
                  <a:pt x="3070" y="20341"/>
                </a:lnTo>
                <a:lnTo>
                  <a:pt x="5666" y="30013"/>
                </a:lnTo>
                <a:lnTo>
                  <a:pt x="7074" y="34849"/>
                </a:lnTo>
                <a:lnTo>
                  <a:pt x="8482" y="39543"/>
                </a:lnTo>
                <a:lnTo>
                  <a:pt x="9953" y="44091"/>
                </a:lnTo>
                <a:lnTo>
                  <a:pt x="11332" y="48504"/>
                </a:lnTo>
                <a:lnTo>
                  <a:pt x="12741" y="52773"/>
                </a:lnTo>
                <a:lnTo>
                  <a:pt x="14149" y="56898"/>
                </a:lnTo>
                <a:lnTo>
                  <a:pt x="15463" y="60882"/>
                </a:lnTo>
                <a:lnTo>
                  <a:pt x="16934" y="64578"/>
                </a:lnTo>
                <a:lnTo>
                  <a:pt x="18250" y="68279"/>
                </a:lnTo>
                <a:lnTo>
                  <a:pt x="19752" y="71831"/>
                </a:lnTo>
                <a:lnTo>
                  <a:pt x="21067" y="75246"/>
                </a:lnTo>
                <a:lnTo>
                  <a:pt x="22538" y="78376"/>
                </a:lnTo>
                <a:lnTo>
                  <a:pt x="23947" y="81647"/>
                </a:lnTo>
                <a:lnTo>
                  <a:pt x="37909" y="105547"/>
                </a:lnTo>
                <a:lnTo>
                  <a:pt x="39254" y="107391"/>
                </a:lnTo>
                <a:lnTo>
                  <a:pt x="40633" y="108956"/>
                </a:lnTo>
                <a:lnTo>
                  <a:pt x="42134" y="110520"/>
                </a:lnTo>
                <a:lnTo>
                  <a:pt x="43450" y="111947"/>
                </a:lnTo>
                <a:lnTo>
                  <a:pt x="44922" y="113081"/>
                </a:lnTo>
                <a:lnTo>
                  <a:pt x="46330" y="114222"/>
                </a:lnTo>
                <a:lnTo>
                  <a:pt x="49115" y="116211"/>
                </a:lnTo>
                <a:lnTo>
                  <a:pt x="50524" y="117067"/>
                </a:lnTo>
                <a:lnTo>
                  <a:pt x="53374" y="118206"/>
                </a:lnTo>
                <a:lnTo>
                  <a:pt x="56190" y="119058"/>
                </a:lnTo>
                <a:lnTo>
                  <a:pt x="58913" y="119346"/>
                </a:lnTo>
                <a:lnTo>
                  <a:pt x="62953" y="119202"/>
                </a:lnTo>
                <a:lnTo>
                  <a:pt x="64361" y="118773"/>
                </a:lnTo>
                <a:lnTo>
                  <a:pt x="65676" y="118491"/>
                </a:lnTo>
                <a:lnTo>
                  <a:pt x="66897" y="118062"/>
                </a:lnTo>
                <a:lnTo>
                  <a:pt x="68243" y="117494"/>
                </a:lnTo>
                <a:lnTo>
                  <a:pt x="69463" y="116783"/>
                </a:lnTo>
                <a:lnTo>
                  <a:pt x="70810" y="116211"/>
                </a:lnTo>
                <a:lnTo>
                  <a:pt x="74378" y="113656"/>
                </a:lnTo>
                <a:lnTo>
                  <a:pt x="75600" y="112516"/>
                </a:lnTo>
                <a:lnTo>
                  <a:pt x="76790" y="111516"/>
                </a:lnTo>
                <a:lnTo>
                  <a:pt x="87114" y="98430"/>
                </a:lnTo>
                <a:lnTo>
                  <a:pt x="61951" y="98430"/>
                </a:lnTo>
                <a:lnTo>
                  <a:pt x="57349" y="98294"/>
                </a:lnTo>
                <a:lnTo>
                  <a:pt x="42134" y="85347"/>
                </a:lnTo>
                <a:lnTo>
                  <a:pt x="39787" y="81932"/>
                </a:lnTo>
                <a:lnTo>
                  <a:pt x="38628" y="79940"/>
                </a:lnTo>
                <a:lnTo>
                  <a:pt x="37471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808" y="70835"/>
                </a:lnTo>
                <a:lnTo>
                  <a:pt x="32555" y="68135"/>
                </a:lnTo>
                <a:lnTo>
                  <a:pt x="30083" y="62445"/>
                </a:lnTo>
                <a:lnTo>
                  <a:pt x="27578" y="56182"/>
                </a:lnTo>
                <a:lnTo>
                  <a:pt x="26264" y="52773"/>
                </a:lnTo>
                <a:lnTo>
                  <a:pt x="25012" y="49215"/>
                </a:lnTo>
                <a:lnTo>
                  <a:pt x="23696" y="45656"/>
                </a:lnTo>
                <a:lnTo>
                  <a:pt x="22383" y="41816"/>
                </a:lnTo>
                <a:lnTo>
                  <a:pt x="21067" y="37691"/>
                </a:lnTo>
                <a:lnTo>
                  <a:pt x="19752" y="33709"/>
                </a:lnTo>
                <a:lnTo>
                  <a:pt x="18407" y="29302"/>
                </a:lnTo>
                <a:lnTo>
                  <a:pt x="15714" y="20197"/>
                </a:lnTo>
                <a:lnTo>
                  <a:pt x="14337" y="14931"/>
                </a:lnTo>
                <a:lnTo>
                  <a:pt x="13053" y="10525"/>
                </a:lnTo>
                <a:lnTo>
                  <a:pt x="11644" y="5259"/>
                </a:lnTo>
                <a:lnTo>
                  <a:pt x="10329" y="0"/>
                </a:lnTo>
                <a:close/>
              </a:path>
              <a:path extrusionOk="0" h="120000" w="120000">
                <a:moveTo>
                  <a:pt x="108720" y="1133"/>
                </a:moveTo>
                <a:lnTo>
                  <a:pt x="98295" y="39543"/>
                </a:lnTo>
                <a:lnTo>
                  <a:pt x="97231" y="42958"/>
                </a:lnTo>
                <a:lnTo>
                  <a:pt x="94673" y="50211"/>
                </a:lnTo>
                <a:lnTo>
                  <a:pt x="93473" y="53485"/>
                </a:lnTo>
                <a:lnTo>
                  <a:pt x="92097" y="56898"/>
                </a:lnTo>
                <a:lnTo>
                  <a:pt x="90781" y="60453"/>
                </a:lnTo>
                <a:lnTo>
                  <a:pt x="89374" y="63724"/>
                </a:lnTo>
                <a:lnTo>
                  <a:pt x="86337" y="70410"/>
                </a:lnTo>
                <a:lnTo>
                  <a:pt x="84865" y="73540"/>
                </a:lnTo>
                <a:lnTo>
                  <a:pt x="83238" y="76386"/>
                </a:lnTo>
                <a:lnTo>
                  <a:pt x="81672" y="79371"/>
                </a:lnTo>
                <a:lnTo>
                  <a:pt x="70715" y="93594"/>
                </a:lnTo>
                <a:lnTo>
                  <a:pt x="69871" y="94448"/>
                </a:lnTo>
                <a:lnTo>
                  <a:pt x="68931" y="95159"/>
                </a:lnTo>
                <a:lnTo>
                  <a:pt x="66301" y="96865"/>
                </a:lnTo>
                <a:lnTo>
                  <a:pt x="65425" y="97152"/>
                </a:lnTo>
                <a:lnTo>
                  <a:pt x="64580" y="97577"/>
                </a:lnTo>
                <a:lnTo>
                  <a:pt x="61951" y="98430"/>
                </a:lnTo>
                <a:lnTo>
                  <a:pt x="87114" y="98430"/>
                </a:lnTo>
                <a:lnTo>
                  <a:pt x="102803" y="65289"/>
                </a:lnTo>
                <a:lnTo>
                  <a:pt x="104212" y="61593"/>
                </a:lnTo>
                <a:lnTo>
                  <a:pt x="105527" y="57753"/>
                </a:lnTo>
                <a:lnTo>
                  <a:pt x="106842" y="54051"/>
                </a:lnTo>
                <a:lnTo>
                  <a:pt x="108138" y="50067"/>
                </a:lnTo>
                <a:lnTo>
                  <a:pt x="109252" y="46510"/>
                </a:lnTo>
                <a:lnTo>
                  <a:pt x="110440" y="42814"/>
                </a:lnTo>
                <a:lnTo>
                  <a:pt x="112383" y="36128"/>
                </a:lnTo>
                <a:lnTo>
                  <a:pt x="114279" y="29302"/>
                </a:lnTo>
                <a:lnTo>
                  <a:pt x="117046" y="18776"/>
                </a:lnTo>
                <a:lnTo>
                  <a:pt x="118737" y="11523"/>
                </a:lnTo>
                <a:lnTo>
                  <a:pt x="119362" y="8675"/>
                </a:lnTo>
                <a:lnTo>
                  <a:pt x="108720" y="1133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1" name="Google Shape;931;p38"/>
          <p:cNvSpPr/>
          <p:nvPr/>
        </p:nvSpPr>
        <p:spPr>
          <a:xfrm>
            <a:off x="10378884" y="4261735"/>
            <a:ext cx="115570" cy="63500"/>
          </a:xfrm>
          <a:custGeom>
            <a:rect b="b" l="l" r="r" t="t"/>
            <a:pathLst>
              <a:path extrusionOk="0" h="120000" w="120000">
                <a:moveTo>
                  <a:pt x="60651" y="0"/>
                </a:moveTo>
                <a:lnTo>
                  <a:pt x="56557" y="279"/>
                </a:lnTo>
                <a:lnTo>
                  <a:pt x="52592" y="1564"/>
                </a:lnTo>
                <a:lnTo>
                  <a:pt x="50012" y="2698"/>
                </a:lnTo>
                <a:lnTo>
                  <a:pt x="48752" y="3550"/>
                </a:lnTo>
                <a:lnTo>
                  <a:pt x="47493" y="4261"/>
                </a:lnTo>
                <a:lnTo>
                  <a:pt x="42740" y="8245"/>
                </a:lnTo>
                <a:lnTo>
                  <a:pt x="41575" y="9530"/>
                </a:lnTo>
                <a:lnTo>
                  <a:pt x="40411" y="10669"/>
                </a:lnTo>
                <a:lnTo>
                  <a:pt x="12484" y="66854"/>
                </a:lnTo>
                <a:lnTo>
                  <a:pt x="11286" y="70410"/>
                </a:lnTo>
                <a:lnTo>
                  <a:pt x="10160" y="74107"/>
                </a:lnTo>
                <a:lnTo>
                  <a:pt x="8984" y="77807"/>
                </a:lnTo>
                <a:lnTo>
                  <a:pt x="7033" y="84633"/>
                </a:lnTo>
                <a:lnTo>
                  <a:pt x="5158" y="91033"/>
                </a:lnTo>
                <a:lnTo>
                  <a:pt x="3594" y="96867"/>
                </a:lnTo>
                <a:lnTo>
                  <a:pt x="626" y="109387"/>
                </a:lnTo>
                <a:lnTo>
                  <a:pt x="0" y="112227"/>
                </a:lnTo>
                <a:lnTo>
                  <a:pt x="10628" y="119769"/>
                </a:lnTo>
                <a:lnTo>
                  <a:pt x="11094" y="117494"/>
                </a:lnTo>
                <a:lnTo>
                  <a:pt x="13986" y="105826"/>
                </a:lnTo>
                <a:lnTo>
                  <a:pt x="15393" y="100280"/>
                </a:lnTo>
                <a:lnTo>
                  <a:pt x="17155" y="94023"/>
                </a:lnTo>
                <a:lnTo>
                  <a:pt x="19067" y="87762"/>
                </a:lnTo>
                <a:lnTo>
                  <a:pt x="20080" y="84351"/>
                </a:lnTo>
                <a:lnTo>
                  <a:pt x="21175" y="80936"/>
                </a:lnTo>
                <a:lnTo>
                  <a:pt x="22318" y="77236"/>
                </a:lnTo>
                <a:lnTo>
                  <a:pt x="23520" y="73825"/>
                </a:lnTo>
                <a:lnTo>
                  <a:pt x="24691" y="70268"/>
                </a:lnTo>
                <a:lnTo>
                  <a:pt x="27585" y="62725"/>
                </a:lnTo>
                <a:lnTo>
                  <a:pt x="28867" y="59597"/>
                </a:lnTo>
                <a:lnTo>
                  <a:pt x="30162" y="56326"/>
                </a:lnTo>
                <a:lnTo>
                  <a:pt x="50640" y="24604"/>
                </a:lnTo>
                <a:lnTo>
                  <a:pt x="51490" y="23894"/>
                </a:lnTo>
                <a:lnTo>
                  <a:pt x="52435" y="23327"/>
                </a:lnTo>
                <a:lnTo>
                  <a:pt x="53285" y="22758"/>
                </a:lnTo>
                <a:lnTo>
                  <a:pt x="55079" y="21906"/>
                </a:lnTo>
                <a:lnTo>
                  <a:pt x="57660" y="21051"/>
                </a:lnTo>
                <a:lnTo>
                  <a:pt x="87183" y="21051"/>
                </a:lnTo>
                <a:lnTo>
                  <a:pt x="86019" y="19487"/>
                </a:lnTo>
                <a:lnTo>
                  <a:pt x="76104" y="7398"/>
                </a:lnTo>
                <a:lnTo>
                  <a:pt x="74782" y="6113"/>
                </a:lnTo>
                <a:lnTo>
                  <a:pt x="73304" y="5115"/>
                </a:lnTo>
                <a:lnTo>
                  <a:pt x="71887" y="3983"/>
                </a:lnTo>
                <a:lnTo>
                  <a:pt x="69086" y="2273"/>
                </a:lnTo>
                <a:lnTo>
                  <a:pt x="66252" y="1133"/>
                </a:lnTo>
                <a:lnTo>
                  <a:pt x="63451" y="279"/>
                </a:lnTo>
                <a:lnTo>
                  <a:pt x="60651" y="0"/>
                </a:lnTo>
                <a:close/>
              </a:path>
              <a:path extrusionOk="0" h="120000" w="120000">
                <a:moveTo>
                  <a:pt x="87183" y="21051"/>
                </a:moveTo>
                <a:lnTo>
                  <a:pt x="57660" y="21051"/>
                </a:lnTo>
                <a:lnTo>
                  <a:pt x="62287" y="21195"/>
                </a:lnTo>
                <a:lnTo>
                  <a:pt x="63200" y="21477"/>
                </a:lnTo>
                <a:lnTo>
                  <a:pt x="81014" y="39256"/>
                </a:lnTo>
                <a:lnTo>
                  <a:pt x="82274" y="41249"/>
                </a:lnTo>
                <a:lnTo>
                  <a:pt x="84698" y="45942"/>
                </a:lnTo>
                <a:lnTo>
                  <a:pt x="85957" y="48217"/>
                </a:lnTo>
                <a:lnTo>
                  <a:pt x="87185" y="51203"/>
                </a:lnTo>
                <a:lnTo>
                  <a:pt x="88381" y="53763"/>
                </a:lnTo>
                <a:lnTo>
                  <a:pt x="90962" y="59597"/>
                </a:lnTo>
                <a:lnTo>
                  <a:pt x="92189" y="62868"/>
                </a:lnTo>
                <a:lnTo>
                  <a:pt x="93748" y="66854"/>
                </a:lnTo>
                <a:lnTo>
                  <a:pt x="96124" y="73396"/>
                </a:lnTo>
                <a:lnTo>
                  <a:pt x="97399" y="77380"/>
                </a:lnTo>
                <a:lnTo>
                  <a:pt x="100026" y="85343"/>
                </a:lnTo>
                <a:lnTo>
                  <a:pt x="101349" y="89612"/>
                </a:lnTo>
                <a:lnTo>
                  <a:pt x="102801" y="94161"/>
                </a:lnTo>
                <a:lnTo>
                  <a:pt x="103993" y="98717"/>
                </a:lnTo>
                <a:lnTo>
                  <a:pt x="105409" y="103553"/>
                </a:lnTo>
                <a:lnTo>
                  <a:pt x="106825" y="108531"/>
                </a:lnTo>
                <a:lnTo>
                  <a:pt x="108148" y="113648"/>
                </a:lnTo>
                <a:lnTo>
                  <a:pt x="109470" y="119058"/>
                </a:lnTo>
                <a:lnTo>
                  <a:pt x="119856" y="110095"/>
                </a:lnTo>
                <a:lnTo>
                  <a:pt x="116960" y="99284"/>
                </a:lnTo>
                <a:lnTo>
                  <a:pt x="115576" y="94023"/>
                </a:lnTo>
                <a:lnTo>
                  <a:pt x="114160" y="89043"/>
                </a:lnTo>
                <a:lnTo>
                  <a:pt x="109941" y="74815"/>
                </a:lnTo>
                <a:lnTo>
                  <a:pt x="108474" y="70268"/>
                </a:lnTo>
                <a:lnTo>
                  <a:pt x="107045" y="66285"/>
                </a:lnTo>
                <a:lnTo>
                  <a:pt x="105722" y="62158"/>
                </a:lnTo>
                <a:lnTo>
                  <a:pt x="104245" y="58178"/>
                </a:lnTo>
                <a:lnTo>
                  <a:pt x="102922" y="54338"/>
                </a:lnTo>
                <a:lnTo>
                  <a:pt x="101412" y="50636"/>
                </a:lnTo>
                <a:lnTo>
                  <a:pt x="100089" y="47221"/>
                </a:lnTo>
                <a:lnTo>
                  <a:pt x="98495" y="43525"/>
                </a:lnTo>
                <a:lnTo>
                  <a:pt x="97289" y="40539"/>
                </a:lnTo>
                <a:lnTo>
                  <a:pt x="94454" y="34563"/>
                </a:lnTo>
                <a:lnTo>
                  <a:pt x="93070" y="31719"/>
                </a:lnTo>
                <a:lnTo>
                  <a:pt x="89997" y="25887"/>
                </a:lnTo>
                <a:lnTo>
                  <a:pt x="87499" y="21477"/>
                </a:lnTo>
                <a:lnTo>
                  <a:pt x="87183" y="21051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2" name="Google Shape;932;p38"/>
          <p:cNvSpPr/>
          <p:nvPr/>
        </p:nvSpPr>
        <p:spPr>
          <a:xfrm>
            <a:off x="10273606" y="4320447"/>
            <a:ext cx="115570" cy="63500"/>
          </a:xfrm>
          <a:custGeom>
            <a:rect b="b" l="l" r="r" t="t"/>
            <a:pathLst>
              <a:path extrusionOk="0" h="120000" w="120000">
                <a:moveTo>
                  <a:pt x="10391" y="0"/>
                </a:moveTo>
                <a:lnTo>
                  <a:pt x="0" y="8961"/>
                </a:lnTo>
                <a:lnTo>
                  <a:pt x="4295" y="25033"/>
                </a:lnTo>
                <a:lnTo>
                  <a:pt x="5702" y="30013"/>
                </a:lnTo>
                <a:lnTo>
                  <a:pt x="7109" y="34849"/>
                </a:lnTo>
                <a:lnTo>
                  <a:pt x="8594" y="39685"/>
                </a:lnTo>
                <a:lnTo>
                  <a:pt x="9922" y="44235"/>
                </a:lnTo>
                <a:lnTo>
                  <a:pt x="12813" y="52773"/>
                </a:lnTo>
                <a:lnTo>
                  <a:pt x="14245" y="57178"/>
                </a:lnTo>
                <a:lnTo>
                  <a:pt x="15626" y="60880"/>
                </a:lnTo>
                <a:lnTo>
                  <a:pt x="17033" y="64864"/>
                </a:lnTo>
                <a:lnTo>
                  <a:pt x="18440" y="68415"/>
                </a:lnTo>
                <a:lnTo>
                  <a:pt x="19768" y="71975"/>
                </a:lnTo>
                <a:lnTo>
                  <a:pt x="21251" y="75246"/>
                </a:lnTo>
                <a:lnTo>
                  <a:pt x="22579" y="78517"/>
                </a:lnTo>
                <a:lnTo>
                  <a:pt x="24306" y="82214"/>
                </a:lnTo>
                <a:lnTo>
                  <a:pt x="25394" y="84776"/>
                </a:lnTo>
                <a:lnTo>
                  <a:pt x="26800" y="87622"/>
                </a:lnTo>
                <a:lnTo>
                  <a:pt x="28207" y="90323"/>
                </a:lnTo>
                <a:lnTo>
                  <a:pt x="29612" y="92740"/>
                </a:lnTo>
                <a:lnTo>
                  <a:pt x="31019" y="95300"/>
                </a:lnTo>
                <a:lnTo>
                  <a:pt x="43757" y="111947"/>
                </a:lnTo>
                <a:lnTo>
                  <a:pt x="45085" y="113227"/>
                </a:lnTo>
                <a:lnTo>
                  <a:pt x="57819" y="119482"/>
                </a:lnTo>
                <a:lnTo>
                  <a:pt x="63290" y="119346"/>
                </a:lnTo>
                <a:lnTo>
                  <a:pt x="77121" y="111516"/>
                </a:lnTo>
                <a:lnTo>
                  <a:pt x="78371" y="110382"/>
                </a:lnTo>
                <a:lnTo>
                  <a:pt x="79463" y="109241"/>
                </a:lnTo>
                <a:lnTo>
                  <a:pt x="80558" y="107965"/>
                </a:lnTo>
                <a:lnTo>
                  <a:pt x="81730" y="106680"/>
                </a:lnTo>
                <a:lnTo>
                  <a:pt x="83842" y="103976"/>
                </a:lnTo>
                <a:lnTo>
                  <a:pt x="85872" y="101134"/>
                </a:lnTo>
                <a:lnTo>
                  <a:pt x="87597" y="98573"/>
                </a:lnTo>
                <a:lnTo>
                  <a:pt x="58600" y="98573"/>
                </a:lnTo>
                <a:lnTo>
                  <a:pt x="57741" y="98286"/>
                </a:lnTo>
                <a:lnTo>
                  <a:pt x="48913" y="93312"/>
                </a:lnTo>
                <a:lnTo>
                  <a:pt x="47820" y="92314"/>
                </a:lnTo>
                <a:lnTo>
                  <a:pt x="46804" y="91175"/>
                </a:lnTo>
                <a:lnTo>
                  <a:pt x="45629" y="90041"/>
                </a:lnTo>
                <a:lnTo>
                  <a:pt x="42271" y="85628"/>
                </a:lnTo>
                <a:lnTo>
                  <a:pt x="41175" y="83778"/>
                </a:lnTo>
                <a:lnTo>
                  <a:pt x="40003" y="81932"/>
                </a:lnTo>
                <a:lnTo>
                  <a:pt x="38834" y="79938"/>
                </a:lnTo>
                <a:lnTo>
                  <a:pt x="37584" y="77950"/>
                </a:lnTo>
                <a:lnTo>
                  <a:pt x="36489" y="75671"/>
                </a:lnTo>
                <a:lnTo>
                  <a:pt x="35169" y="73251"/>
                </a:lnTo>
                <a:lnTo>
                  <a:pt x="23829" y="45656"/>
                </a:lnTo>
                <a:lnTo>
                  <a:pt x="22501" y="41960"/>
                </a:lnTo>
                <a:lnTo>
                  <a:pt x="13085" y="10382"/>
                </a:lnTo>
                <a:lnTo>
                  <a:pt x="11719" y="5400"/>
                </a:lnTo>
                <a:lnTo>
                  <a:pt x="10391" y="0"/>
                </a:lnTo>
                <a:close/>
              </a:path>
              <a:path extrusionOk="0" h="120000" w="120000">
                <a:moveTo>
                  <a:pt x="109312" y="1275"/>
                </a:moveTo>
                <a:lnTo>
                  <a:pt x="95147" y="50356"/>
                </a:lnTo>
                <a:lnTo>
                  <a:pt x="93999" y="53627"/>
                </a:lnTo>
                <a:lnTo>
                  <a:pt x="92592" y="57178"/>
                </a:lnTo>
                <a:lnTo>
                  <a:pt x="91186" y="60449"/>
                </a:lnTo>
                <a:lnTo>
                  <a:pt x="89778" y="64010"/>
                </a:lnTo>
                <a:lnTo>
                  <a:pt x="69306" y="95159"/>
                </a:lnTo>
                <a:lnTo>
                  <a:pt x="68446" y="95869"/>
                </a:lnTo>
                <a:lnTo>
                  <a:pt x="67588" y="96298"/>
                </a:lnTo>
                <a:lnTo>
                  <a:pt x="66728" y="96865"/>
                </a:lnTo>
                <a:lnTo>
                  <a:pt x="64931" y="97719"/>
                </a:lnTo>
                <a:lnTo>
                  <a:pt x="63133" y="98286"/>
                </a:lnTo>
                <a:lnTo>
                  <a:pt x="61414" y="98573"/>
                </a:lnTo>
                <a:lnTo>
                  <a:pt x="87597" y="98573"/>
                </a:lnTo>
                <a:lnTo>
                  <a:pt x="104704" y="61591"/>
                </a:lnTo>
                <a:lnTo>
                  <a:pt x="106111" y="57889"/>
                </a:lnTo>
                <a:lnTo>
                  <a:pt x="107361" y="54051"/>
                </a:lnTo>
                <a:lnTo>
                  <a:pt x="108701" y="50067"/>
                </a:lnTo>
                <a:lnTo>
                  <a:pt x="109780" y="46652"/>
                </a:lnTo>
                <a:lnTo>
                  <a:pt x="119941" y="8815"/>
                </a:lnTo>
                <a:lnTo>
                  <a:pt x="109312" y="127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3" name="Google Shape;933;p38"/>
          <p:cNvSpPr/>
          <p:nvPr/>
        </p:nvSpPr>
        <p:spPr>
          <a:xfrm>
            <a:off x="10168176" y="4261960"/>
            <a:ext cx="115570" cy="63500"/>
          </a:xfrm>
          <a:custGeom>
            <a:rect b="b" l="l" r="r" t="t"/>
            <a:pathLst>
              <a:path extrusionOk="0" h="120000" w="120000">
                <a:moveTo>
                  <a:pt x="86870" y="21051"/>
                </a:moveTo>
                <a:lnTo>
                  <a:pt x="57584" y="21051"/>
                </a:lnTo>
                <a:lnTo>
                  <a:pt x="62117" y="21195"/>
                </a:lnTo>
                <a:lnTo>
                  <a:pt x="63993" y="21762"/>
                </a:lnTo>
                <a:lnTo>
                  <a:pt x="65947" y="22616"/>
                </a:lnTo>
                <a:lnTo>
                  <a:pt x="67899" y="23756"/>
                </a:lnTo>
                <a:lnTo>
                  <a:pt x="68916" y="24608"/>
                </a:lnTo>
                <a:lnTo>
                  <a:pt x="70012" y="25320"/>
                </a:lnTo>
                <a:lnTo>
                  <a:pt x="77512" y="34138"/>
                </a:lnTo>
                <a:lnTo>
                  <a:pt x="79854" y="37553"/>
                </a:lnTo>
                <a:lnTo>
                  <a:pt x="81028" y="39541"/>
                </a:lnTo>
                <a:lnTo>
                  <a:pt x="82199" y="41680"/>
                </a:lnTo>
                <a:lnTo>
                  <a:pt x="83448" y="43810"/>
                </a:lnTo>
                <a:lnTo>
                  <a:pt x="94702" y="70267"/>
                </a:lnTo>
                <a:lnTo>
                  <a:pt x="96030" y="73825"/>
                </a:lnTo>
                <a:lnTo>
                  <a:pt x="109471" y="119487"/>
                </a:lnTo>
                <a:lnTo>
                  <a:pt x="119863" y="110526"/>
                </a:lnTo>
                <a:lnTo>
                  <a:pt x="118377" y="105116"/>
                </a:lnTo>
                <a:lnTo>
                  <a:pt x="115564" y="94590"/>
                </a:lnTo>
                <a:lnTo>
                  <a:pt x="114157" y="89472"/>
                </a:lnTo>
                <a:lnTo>
                  <a:pt x="112675" y="84636"/>
                </a:lnTo>
                <a:lnTo>
                  <a:pt x="111346" y="79944"/>
                </a:lnTo>
                <a:lnTo>
                  <a:pt x="109939" y="75390"/>
                </a:lnTo>
                <a:lnTo>
                  <a:pt x="108452" y="70983"/>
                </a:lnTo>
                <a:lnTo>
                  <a:pt x="107045" y="66714"/>
                </a:lnTo>
                <a:lnTo>
                  <a:pt x="105592" y="62445"/>
                </a:lnTo>
                <a:lnTo>
                  <a:pt x="87338" y="21762"/>
                </a:lnTo>
                <a:lnTo>
                  <a:pt x="86870" y="21051"/>
                </a:lnTo>
                <a:close/>
              </a:path>
              <a:path extrusionOk="0" h="120000" w="120000">
                <a:moveTo>
                  <a:pt x="60635" y="0"/>
                </a:moveTo>
                <a:lnTo>
                  <a:pt x="46335" y="4979"/>
                </a:lnTo>
                <a:lnTo>
                  <a:pt x="45086" y="5831"/>
                </a:lnTo>
                <a:lnTo>
                  <a:pt x="43911" y="6973"/>
                </a:lnTo>
                <a:lnTo>
                  <a:pt x="42740" y="7965"/>
                </a:lnTo>
                <a:lnTo>
                  <a:pt x="40396" y="10244"/>
                </a:lnTo>
                <a:lnTo>
                  <a:pt x="39303" y="11521"/>
                </a:lnTo>
                <a:lnTo>
                  <a:pt x="38208" y="12942"/>
                </a:lnTo>
                <a:lnTo>
                  <a:pt x="35998" y="15647"/>
                </a:lnTo>
                <a:lnTo>
                  <a:pt x="21046" y="42956"/>
                </a:lnTo>
                <a:lnTo>
                  <a:pt x="19533" y="46371"/>
                </a:lnTo>
                <a:lnTo>
                  <a:pt x="16564" y="54049"/>
                </a:lnTo>
                <a:lnTo>
                  <a:pt x="15157" y="57896"/>
                </a:lnTo>
                <a:lnTo>
                  <a:pt x="13750" y="61591"/>
                </a:lnTo>
                <a:lnTo>
                  <a:pt x="12501" y="65431"/>
                </a:lnTo>
                <a:lnTo>
                  <a:pt x="11251" y="68989"/>
                </a:lnTo>
                <a:lnTo>
                  <a:pt x="10110" y="72971"/>
                </a:lnTo>
                <a:lnTo>
                  <a:pt x="0" y="110526"/>
                </a:lnTo>
                <a:lnTo>
                  <a:pt x="10625" y="118204"/>
                </a:lnTo>
                <a:lnTo>
                  <a:pt x="11094" y="115929"/>
                </a:lnTo>
                <a:lnTo>
                  <a:pt x="12735" y="108961"/>
                </a:lnTo>
                <a:lnTo>
                  <a:pt x="13984" y="104405"/>
                </a:lnTo>
                <a:lnTo>
                  <a:pt x="15313" y="99004"/>
                </a:lnTo>
                <a:lnTo>
                  <a:pt x="17033" y="93025"/>
                </a:lnTo>
                <a:lnTo>
                  <a:pt x="18985" y="86483"/>
                </a:lnTo>
                <a:lnTo>
                  <a:pt x="20002" y="83211"/>
                </a:lnTo>
                <a:lnTo>
                  <a:pt x="22190" y="76386"/>
                </a:lnTo>
                <a:lnTo>
                  <a:pt x="23489" y="72827"/>
                </a:lnTo>
                <a:lnTo>
                  <a:pt x="24689" y="69411"/>
                </a:lnTo>
                <a:lnTo>
                  <a:pt x="36254" y="42956"/>
                </a:lnTo>
                <a:lnTo>
                  <a:pt x="37818" y="40115"/>
                </a:lnTo>
                <a:lnTo>
                  <a:pt x="41101" y="34705"/>
                </a:lnTo>
                <a:lnTo>
                  <a:pt x="44538" y="30156"/>
                </a:lnTo>
                <a:lnTo>
                  <a:pt x="47038" y="27452"/>
                </a:lnTo>
                <a:lnTo>
                  <a:pt x="47976" y="26598"/>
                </a:lnTo>
                <a:lnTo>
                  <a:pt x="48835" y="25744"/>
                </a:lnTo>
                <a:lnTo>
                  <a:pt x="50553" y="24323"/>
                </a:lnTo>
                <a:lnTo>
                  <a:pt x="53211" y="22616"/>
                </a:lnTo>
                <a:lnTo>
                  <a:pt x="54069" y="22333"/>
                </a:lnTo>
                <a:lnTo>
                  <a:pt x="55866" y="21480"/>
                </a:lnTo>
                <a:lnTo>
                  <a:pt x="56726" y="21337"/>
                </a:lnTo>
                <a:lnTo>
                  <a:pt x="57584" y="21051"/>
                </a:lnTo>
                <a:lnTo>
                  <a:pt x="86870" y="21051"/>
                </a:lnTo>
                <a:lnTo>
                  <a:pt x="84622" y="17637"/>
                </a:lnTo>
                <a:lnTo>
                  <a:pt x="83099" y="15505"/>
                </a:lnTo>
                <a:lnTo>
                  <a:pt x="81809" y="13940"/>
                </a:lnTo>
                <a:lnTo>
                  <a:pt x="80402" y="12090"/>
                </a:lnTo>
                <a:lnTo>
                  <a:pt x="78995" y="10525"/>
                </a:lnTo>
                <a:lnTo>
                  <a:pt x="77590" y="9104"/>
                </a:lnTo>
                <a:lnTo>
                  <a:pt x="76183" y="7540"/>
                </a:lnTo>
                <a:lnTo>
                  <a:pt x="67668" y="1850"/>
                </a:lnTo>
                <a:lnTo>
                  <a:pt x="66260" y="1139"/>
                </a:lnTo>
                <a:lnTo>
                  <a:pt x="64852" y="708"/>
                </a:lnTo>
                <a:lnTo>
                  <a:pt x="63445" y="428"/>
                </a:lnTo>
                <a:lnTo>
                  <a:pt x="62038" y="285"/>
                </a:lnTo>
                <a:lnTo>
                  <a:pt x="6063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4" name="Google Shape;934;p38"/>
          <p:cNvSpPr/>
          <p:nvPr/>
        </p:nvSpPr>
        <p:spPr>
          <a:xfrm>
            <a:off x="10167876" y="4320447"/>
            <a:ext cx="10795" cy="7620"/>
          </a:xfrm>
          <a:custGeom>
            <a:rect b="b" l="l" r="r" t="t"/>
            <a:pathLst>
              <a:path extrusionOk="0" h="120000" w="120000">
                <a:moveTo>
                  <a:pt x="3323" y="0"/>
                </a:moveTo>
                <a:lnTo>
                  <a:pt x="800" y="10629"/>
                </a:lnTo>
                <a:lnTo>
                  <a:pt x="0" y="56866"/>
                </a:lnTo>
                <a:lnTo>
                  <a:pt x="1634" y="63968"/>
                </a:lnTo>
                <a:lnTo>
                  <a:pt x="49322" y="117307"/>
                </a:lnTo>
                <a:lnTo>
                  <a:pt x="54347" y="119685"/>
                </a:lnTo>
                <a:lnTo>
                  <a:pt x="97856" y="101937"/>
                </a:lnTo>
                <a:lnTo>
                  <a:pt x="102869" y="97165"/>
                </a:lnTo>
                <a:lnTo>
                  <a:pt x="107049" y="90047"/>
                </a:lnTo>
                <a:lnTo>
                  <a:pt x="114586" y="71086"/>
                </a:lnTo>
                <a:lnTo>
                  <a:pt x="117087" y="63968"/>
                </a:lnTo>
                <a:lnTo>
                  <a:pt x="332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5" name="Google Shape;935;p38"/>
          <p:cNvSpPr/>
          <p:nvPr/>
        </p:nvSpPr>
        <p:spPr>
          <a:xfrm>
            <a:off x="10162307" y="4312090"/>
            <a:ext cx="21590" cy="15240"/>
          </a:xfrm>
          <a:custGeom>
            <a:rect b="b" l="l" r="r" t="t"/>
            <a:pathLst>
              <a:path extrusionOk="0" h="120000" w="120000">
                <a:moveTo>
                  <a:pt x="66903" y="0"/>
                </a:moveTo>
                <a:lnTo>
                  <a:pt x="4174" y="52168"/>
                </a:lnTo>
                <a:lnTo>
                  <a:pt x="1661" y="59279"/>
                </a:lnTo>
                <a:lnTo>
                  <a:pt x="1239" y="63413"/>
                </a:lnTo>
                <a:lnTo>
                  <a:pt x="400" y="67571"/>
                </a:lnTo>
                <a:lnTo>
                  <a:pt x="0" y="99581"/>
                </a:lnTo>
                <a:lnTo>
                  <a:pt x="1661" y="109062"/>
                </a:lnTo>
                <a:lnTo>
                  <a:pt x="4174" y="119141"/>
                </a:lnTo>
                <a:lnTo>
                  <a:pt x="117937" y="56318"/>
                </a:lnTo>
                <a:lnTo>
                  <a:pt x="98701" y="17788"/>
                </a:lnTo>
                <a:lnTo>
                  <a:pt x="94099" y="12457"/>
                </a:lnTo>
                <a:lnTo>
                  <a:pt x="89080" y="8307"/>
                </a:lnTo>
                <a:lnTo>
                  <a:pt x="83638" y="4748"/>
                </a:lnTo>
                <a:lnTo>
                  <a:pt x="72767" y="1189"/>
                </a:lnTo>
                <a:lnTo>
                  <a:pt x="6690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6" name="Google Shape;936;p38"/>
          <p:cNvSpPr/>
          <p:nvPr/>
        </p:nvSpPr>
        <p:spPr>
          <a:xfrm>
            <a:off x="10163059" y="4318187"/>
            <a:ext cx="126364" cy="71120"/>
          </a:xfrm>
          <a:custGeom>
            <a:rect b="b" l="l" r="r" t="t"/>
            <a:pathLst>
              <a:path extrusionOk="0" h="120000" w="120000">
                <a:moveTo>
                  <a:pt x="19436" y="1780"/>
                </a:moveTo>
                <a:lnTo>
                  <a:pt x="0" y="15241"/>
                </a:lnTo>
                <a:lnTo>
                  <a:pt x="568" y="18161"/>
                </a:lnTo>
                <a:lnTo>
                  <a:pt x="3427" y="29463"/>
                </a:lnTo>
                <a:lnTo>
                  <a:pt x="6643" y="40643"/>
                </a:lnTo>
                <a:lnTo>
                  <a:pt x="8502" y="46862"/>
                </a:lnTo>
                <a:lnTo>
                  <a:pt x="9574" y="50296"/>
                </a:lnTo>
                <a:lnTo>
                  <a:pt x="10872" y="53976"/>
                </a:lnTo>
                <a:lnTo>
                  <a:pt x="11932" y="57151"/>
                </a:lnTo>
                <a:lnTo>
                  <a:pt x="23509" y="85346"/>
                </a:lnTo>
                <a:lnTo>
                  <a:pt x="25153" y="88775"/>
                </a:lnTo>
                <a:lnTo>
                  <a:pt x="39303" y="109479"/>
                </a:lnTo>
                <a:lnTo>
                  <a:pt x="40444" y="110748"/>
                </a:lnTo>
                <a:lnTo>
                  <a:pt x="41660" y="111890"/>
                </a:lnTo>
                <a:lnTo>
                  <a:pt x="42874" y="112908"/>
                </a:lnTo>
                <a:lnTo>
                  <a:pt x="44161" y="113925"/>
                </a:lnTo>
                <a:lnTo>
                  <a:pt x="45376" y="114811"/>
                </a:lnTo>
                <a:lnTo>
                  <a:pt x="46662" y="115829"/>
                </a:lnTo>
                <a:lnTo>
                  <a:pt x="57668" y="119767"/>
                </a:lnTo>
                <a:lnTo>
                  <a:pt x="59168" y="120018"/>
                </a:lnTo>
                <a:lnTo>
                  <a:pt x="62099" y="119767"/>
                </a:lnTo>
                <a:lnTo>
                  <a:pt x="63601" y="119512"/>
                </a:lnTo>
                <a:lnTo>
                  <a:pt x="66601" y="118749"/>
                </a:lnTo>
                <a:lnTo>
                  <a:pt x="68103" y="117988"/>
                </a:lnTo>
                <a:lnTo>
                  <a:pt x="69604" y="117352"/>
                </a:lnTo>
                <a:lnTo>
                  <a:pt x="71104" y="116591"/>
                </a:lnTo>
                <a:lnTo>
                  <a:pt x="74034" y="114560"/>
                </a:lnTo>
                <a:lnTo>
                  <a:pt x="75534" y="113414"/>
                </a:lnTo>
                <a:lnTo>
                  <a:pt x="76964" y="112145"/>
                </a:lnTo>
                <a:lnTo>
                  <a:pt x="78464" y="110876"/>
                </a:lnTo>
                <a:lnTo>
                  <a:pt x="79895" y="109224"/>
                </a:lnTo>
                <a:lnTo>
                  <a:pt x="81395" y="107699"/>
                </a:lnTo>
                <a:lnTo>
                  <a:pt x="84254" y="104144"/>
                </a:lnTo>
                <a:lnTo>
                  <a:pt x="87041" y="100209"/>
                </a:lnTo>
                <a:lnTo>
                  <a:pt x="88467" y="98050"/>
                </a:lnTo>
                <a:lnTo>
                  <a:pt x="89827" y="95763"/>
                </a:lnTo>
                <a:lnTo>
                  <a:pt x="91257" y="93477"/>
                </a:lnTo>
                <a:lnTo>
                  <a:pt x="92614" y="90933"/>
                </a:lnTo>
                <a:lnTo>
                  <a:pt x="95450" y="85346"/>
                </a:lnTo>
                <a:lnTo>
                  <a:pt x="96749" y="82552"/>
                </a:lnTo>
                <a:lnTo>
                  <a:pt x="58168" y="82552"/>
                </a:lnTo>
                <a:lnTo>
                  <a:pt x="57524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738" y="80649"/>
                </a:lnTo>
                <a:lnTo>
                  <a:pt x="53166" y="80266"/>
                </a:lnTo>
                <a:lnTo>
                  <a:pt x="51879" y="79251"/>
                </a:lnTo>
                <a:lnTo>
                  <a:pt x="51237" y="78614"/>
                </a:lnTo>
                <a:lnTo>
                  <a:pt x="50524" y="77979"/>
                </a:lnTo>
                <a:lnTo>
                  <a:pt x="41804" y="65660"/>
                </a:lnTo>
                <a:lnTo>
                  <a:pt x="40444" y="63249"/>
                </a:lnTo>
                <a:lnTo>
                  <a:pt x="39089" y="60580"/>
                </a:lnTo>
                <a:lnTo>
                  <a:pt x="36516" y="55248"/>
                </a:lnTo>
                <a:lnTo>
                  <a:pt x="35301" y="52327"/>
                </a:lnTo>
                <a:lnTo>
                  <a:pt x="34158" y="49407"/>
                </a:lnTo>
                <a:lnTo>
                  <a:pt x="32943" y="46484"/>
                </a:lnTo>
                <a:lnTo>
                  <a:pt x="29655" y="37592"/>
                </a:lnTo>
                <a:lnTo>
                  <a:pt x="28653" y="34543"/>
                </a:lnTo>
                <a:lnTo>
                  <a:pt x="27655" y="31623"/>
                </a:lnTo>
                <a:lnTo>
                  <a:pt x="26869" y="28829"/>
                </a:lnTo>
                <a:lnTo>
                  <a:pt x="25081" y="23242"/>
                </a:lnTo>
                <a:lnTo>
                  <a:pt x="23516" y="17778"/>
                </a:lnTo>
                <a:lnTo>
                  <a:pt x="22366" y="13338"/>
                </a:lnTo>
                <a:lnTo>
                  <a:pt x="21293" y="9398"/>
                </a:lnTo>
                <a:lnTo>
                  <a:pt x="19793" y="3426"/>
                </a:lnTo>
                <a:lnTo>
                  <a:pt x="19436" y="1780"/>
                </a:lnTo>
                <a:close/>
              </a:path>
              <a:path extrusionOk="0" h="120000" w="120000">
                <a:moveTo>
                  <a:pt x="100474" y="0"/>
                </a:moveTo>
                <a:lnTo>
                  <a:pt x="88467" y="39496"/>
                </a:lnTo>
                <a:lnTo>
                  <a:pt x="87326" y="42799"/>
                </a:lnTo>
                <a:lnTo>
                  <a:pt x="77535" y="64898"/>
                </a:lnTo>
                <a:lnTo>
                  <a:pt x="76464" y="66933"/>
                </a:lnTo>
                <a:lnTo>
                  <a:pt x="75605" y="68453"/>
                </a:lnTo>
                <a:lnTo>
                  <a:pt x="74516" y="70233"/>
                </a:lnTo>
                <a:lnTo>
                  <a:pt x="73605" y="71502"/>
                </a:lnTo>
                <a:lnTo>
                  <a:pt x="71817" y="74174"/>
                </a:lnTo>
                <a:lnTo>
                  <a:pt x="70033" y="76331"/>
                </a:lnTo>
                <a:lnTo>
                  <a:pt x="69247" y="77217"/>
                </a:lnTo>
                <a:lnTo>
                  <a:pt x="68389" y="78107"/>
                </a:lnTo>
                <a:lnTo>
                  <a:pt x="67603" y="78742"/>
                </a:lnTo>
                <a:lnTo>
                  <a:pt x="66816" y="79505"/>
                </a:lnTo>
                <a:lnTo>
                  <a:pt x="66032" y="80139"/>
                </a:lnTo>
                <a:lnTo>
                  <a:pt x="65314" y="80649"/>
                </a:lnTo>
                <a:lnTo>
                  <a:pt x="64528" y="81028"/>
                </a:lnTo>
                <a:lnTo>
                  <a:pt x="63886" y="81413"/>
                </a:lnTo>
                <a:lnTo>
                  <a:pt x="63172" y="81791"/>
                </a:lnTo>
                <a:lnTo>
                  <a:pt x="62599" y="82047"/>
                </a:lnTo>
                <a:lnTo>
                  <a:pt x="61885" y="82297"/>
                </a:lnTo>
                <a:lnTo>
                  <a:pt x="60598" y="82552"/>
                </a:lnTo>
                <a:lnTo>
                  <a:pt x="96749" y="82552"/>
                </a:lnTo>
                <a:lnTo>
                  <a:pt x="98044" y="79889"/>
                </a:lnTo>
                <a:lnTo>
                  <a:pt x="100688" y="73661"/>
                </a:lnTo>
                <a:lnTo>
                  <a:pt x="102098" y="70106"/>
                </a:lnTo>
                <a:lnTo>
                  <a:pt x="103453" y="66806"/>
                </a:lnTo>
                <a:lnTo>
                  <a:pt x="114167" y="34543"/>
                </a:lnTo>
                <a:lnTo>
                  <a:pt x="116768" y="25656"/>
                </a:lnTo>
                <a:lnTo>
                  <a:pt x="118055" y="20699"/>
                </a:lnTo>
                <a:lnTo>
                  <a:pt x="119412" y="15747"/>
                </a:lnTo>
                <a:lnTo>
                  <a:pt x="10047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7" name="Google Shape;937;p38"/>
          <p:cNvSpPr/>
          <p:nvPr/>
        </p:nvSpPr>
        <p:spPr>
          <a:xfrm>
            <a:off x="10268864" y="4256389"/>
            <a:ext cx="126364" cy="71120"/>
          </a:xfrm>
          <a:custGeom>
            <a:rect b="b" l="l" r="r" t="t"/>
            <a:pathLst>
              <a:path extrusionOk="0" h="120000" w="120000">
                <a:moveTo>
                  <a:pt x="60170" y="0"/>
                </a:moveTo>
                <a:lnTo>
                  <a:pt x="35160" y="16002"/>
                </a:lnTo>
                <a:lnTo>
                  <a:pt x="33729" y="17905"/>
                </a:lnTo>
                <a:lnTo>
                  <a:pt x="32301" y="19942"/>
                </a:lnTo>
                <a:lnTo>
                  <a:pt x="30943" y="22100"/>
                </a:lnTo>
                <a:lnTo>
                  <a:pt x="29514" y="24259"/>
                </a:lnTo>
                <a:lnTo>
                  <a:pt x="28156" y="26669"/>
                </a:lnTo>
                <a:lnTo>
                  <a:pt x="26726" y="29083"/>
                </a:lnTo>
                <a:lnTo>
                  <a:pt x="24011" y="34420"/>
                </a:lnTo>
                <a:lnTo>
                  <a:pt x="12007" y="64135"/>
                </a:lnTo>
                <a:lnTo>
                  <a:pt x="10576" y="67947"/>
                </a:lnTo>
                <a:lnTo>
                  <a:pt x="7934" y="76331"/>
                </a:lnTo>
                <a:lnTo>
                  <a:pt x="6647" y="80649"/>
                </a:lnTo>
                <a:lnTo>
                  <a:pt x="5287" y="84968"/>
                </a:lnTo>
                <a:lnTo>
                  <a:pt x="3928" y="89535"/>
                </a:lnTo>
                <a:lnTo>
                  <a:pt x="0" y="104271"/>
                </a:lnTo>
                <a:lnTo>
                  <a:pt x="18936" y="120018"/>
                </a:lnTo>
                <a:lnTo>
                  <a:pt x="20153" y="115321"/>
                </a:lnTo>
                <a:lnTo>
                  <a:pt x="23848" y="101984"/>
                </a:lnTo>
                <a:lnTo>
                  <a:pt x="25014" y="98299"/>
                </a:lnTo>
                <a:lnTo>
                  <a:pt x="26155" y="94366"/>
                </a:lnTo>
                <a:lnTo>
                  <a:pt x="27371" y="90683"/>
                </a:lnTo>
                <a:lnTo>
                  <a:pt x="28513" y="87128"/>
                </a:lnTo>
                <a:lnTo>
                  <a:pt x="29656" y="83694"/>
                </a:lnTo>
                <a:lnTo>
                  <a:pt x="32014" y="77217"/>
                </a:lnTo>
                <a:lnTo>
                  <a:pt x="34302" y="71374"/>
                </a:lnTo>
                <a:lnTo>
                  <a:pt x="35373" y="68581"/>
                </a:lnTo>
                <a:lnTo>
                  <a:pt x="36517" y="66043"/>
                </a:lnTo>
                <a:lnTo>
                  <a:pt x="37590" y="63501"/>
                </a:lnTo>
                <a:lnTo>
                  <a:pt x="39732" y="59183"/>
                </a:lnTo>
                <a:lnTo>
                  <a:pt x="40805" y="56897"/>
                </a:lnTo>
                <a:lnTo>
                  <a:pt x="41804" y="55120"/>
                </a:lnTo>
                <a:lnTo>
                  <a:pt x="42878" y="53088"/>
                </a:lnTo>
                <a:lnTo>
                  <a:pt x="53311" y="40005"/>
                </a:lnTo>
                <a:lnTo>
                  <a:pt x="54024" y="39371"/>
                </a:lnTo>
                <a:lnTo>
                  <a:pt x="55455" y="38611"/>
                </a:lnTo>
                <a:lnTo>
                  <a:pt x="56096" y="38227"/>
                </a:lnTo>
                <a:lnTo>
                  <a:pt x="56742" y="38098"/>
                </a:lnTo>
                <a:lnTo>
                  <a:pt x="58097" y="37592"/>
                </a:lnTo>
                <a:lnTo>
                  <a:pt x="61245" y="37464"/>
                </a:lnTo>
                <a:lnTo>
                  <a:pt x="97235" y="37464"/>
                </a:lnTo>
                <a:lnTo>
                  <a:pt x="94189" y="31370"/>
                </a:lnTo>
                <a:lnTo>
                  <a:pt x="77750" y="8255"/>
                </a:lnTo>
                <a:lnTo>
                  <a:pt x="76536" y="7111"/>
                </a:lnTo>
                <a:lnTo>
                  <a:pt x="75249" y="6097"/>
                </a:lnTo>
                <a:lnTo>
                  <a:pt x="73962" y="5206"/>
                </a:lnTo>
                <a:lnTo>
                  <a:pt x="72748" y="4317"/>
                </a:lnTo>
                <a:lnTo>
                  <a:pt x="70033" y="2794"/>
                </a:lnTo>
                <a:lnTo>
                  <a:pt x="67319" y="1521"/>
                </a:lnTo>
                <a:lnTo>
                  <a:pt x="63101" y="383"/>
                </a:lnTo>
                <a:lnTo>
                  <a:pt x="61602" y="254"/>
                </a:lnTo>
                <a:lnTo>
                  <a:pt x="60170" y="0"/>
                </a:lnTo>
                <a:close/>
              </a:path>
              <a:path extrusionOk="0" h="120000" w="120000">
                <a:moveTo>
                  <a:pt x="97235" y="37464"/>
                </a:moveTo>
                <a:lnTo>
                  <a:pt x="61245" y="37464"/>
                </a:lnTo>
                <a:lnTo>
                  <a:pt x="61814" y="37719"/>
                </a:lnTo>
                <a:lnTo>
                  <a:pt x="62387" y="37849"/>
                </a:lnTo>
                <a:lnTo>
                  <a:pt x="64317" y="38611"/>
                </a:lnTo>
                <a:lnTo>
                  <a:pt x="65531" y="39371"/>
                </a:lnTo>
                <a:lnTo>
                  <a:pt x="66818" y="40385"/>
                </a:lnTo>
                <a:lnTo>
                  <a:pt x="67531" y="40898"/>
                </a:lnTo>
                <a:lnTo>
                  <a:pt x="68105" y="41402"/>
                </a:lnTo>
                <a:lnTo>
                  <a:pt x="68819" y="42167"/>
                </a:lnTo>
                <a:lnTo>
                  <a:pt x="69460" y="42799"/>
                </a:lnTo>
                <a:lnTo>
                  <a:pt x="82827" y="65024"/>
                </a:lnTo>
                <a:lnTo>
                  <a:pt x="85255" y="70616"/>
                </a:lnTo>
                <a:lnTo>
                  <a:pt x="86470" y="73537"/>
                </a:lnTo>
                <a:lnTo>
                  <a:pt x="89758" y="82552"/>
                </a:lnTo>
                <a:lnTo>
                  <a:pt x="90758" y="85601"/>
                </a:lnTo>
                <a:lnTo>
                  <a:pt x="91686" y="88521"/>
                </a:lnTo>
                <a:lnTo>
                  <a:pt x="92616" y="91317"/>
                </a:lnTo>
                <a:lnTo>
                  <a:pt x="99974" y="118494"/>
                </a:lnTo>
                <a:lnTo>
                  <a:pt x="119415" y="104905"/>
                </a:lnTo>
                <a:lnTo>
                  <a:pt x="109766" y="69853"/>
                </a:lnTo>
                <a:lnTo>
                  <a:pt x="108695" y="66421"/>
                </a:lnTo>
                <a:lnTo>
                  <a:pt x="107480" y="62994"/>
                </a:lnTo>
                <a:lnTo>
                  <a:pt x="106173" y="59183"/>
                </a:lnTo>
                <a:lnTo>
                  <a:pt x="104978" y="55883"/>
                </a:lnTo>
                <a:lnTo>
                  <a:pt x="102192" y="48771"/>
                </a:lnTo>
                <a:lnTo>
                  <a:pt x="100764" y="45337"/>
                </a:lnTo>
                <a:lnTo>
                  <a:pt x="97235" y="3746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8" name="Google Shape;938;p38"/>
          <p:cNvSpPr/>
          <p:nvPr/>
        </p:nvSpPr>
        <p:spPr>
          <a:xfrm>
            <a:off x="10374141" y="4317660"/>
            <a:ext cx="125730" cy="71120"/>
          </a:xfrm>
          <a:custGeom>
            <a:rect b="b" l="l" r="r" t="t"/>
            <a:pathLst>
              <a:path extrusionOk="0" h="120000" w="120000">
                <a:moveTo>
                  <a:pt x="19539" y="1521"/>
                </a:moveTo>
                <a:lnTo>
                  <a:pt x="0" y="15113"/>
                </a:lnTo>
                <a:lnTo>
                  <a:pt x="648" y="17910"/>
                </a:lnTo>
                <a:lnTo>
                  <a:pt x="2300" y="24511"/>
                </a:lnTo>
                <a:lnTo>
                  <a:pt x="3449" y="29338"/>
                </a:lnTo>
                <a:lnTo>
                  <a:pt x="5028" y="34548"/>
                </a:lnTo>
                <a:lnTo>
                  <a:pt x="6681" y="40385"/>
                </a:lnTo>
                <a:lnTo>
                  <a:pt x="8618" y="46739"/>
                </a:lnTo>
                <a:lnTo>
                  <a:pt x="10774" y="53596"/>
                </a:lnTo>
                <a:lnTo>
                  <a:pt x="11996" y="57021"/>
                </a:lnTo>
                <a:lnTo>
                  <a:pt x="13216" y="60583"/>
                </a:lnTo>
                <a:lnTo>
                  <a:pt x="39502" y="109479"/>
                </a:lnTo>
                <a:lnTo>
                  <a:pt x="41874" y="111766"/>
                </a:lnTo>
                <a:lnTo>
                  <a:pt x="43089" y="112906"/>
                </a:lnTo>
                <a:lnTo>
                  <a:pt x="58048" y="119767"/>
                </a:lnTo>
                <a:lnTo>
                  <a:pt x="59465" y="120018"/>
                </a:lnTo>
                <a:lnTo>
                  <a:pt x="72891" y="115577"/>
                </a:lnTo>
                <a:lnTo>
                  <a:pt x="74481" y="114686"/>
                </a:lnTo>
                <a:lnTo>
                  <a:pt x="77433" y="112143"/>
                </a:lnTo>
                <a:lnTo>
                  <a:pt x="80297" y="109351"/>
                </a:lnTo>
                <a:lnTo>
                  <a:pt x="81801" y="107699"/>
                </a:lnTo>
                <a:lnTo>
                  <a:pt x="83161" y="105922"/>
                </a:lnTo>
                <a:lnTo>
                  <a:pt x="84694" y="104142"/>
                </a:lnTo>
                <a:lnTo>
                  <a:pt x="97272" y="82552"/>
                </a:lnTo>
                <a:lnTo>
                  <a:pt x="58453" y="82552"/>
                </a:lnTo>
                <a:lnTo>
                  <a:pt x="57816" y="82302"/>
                </a:lnTo>
                <a:lnTo>
                  <a:pt x="57237" y="82172"/>
                </a:lnTo>
                <a:lnTo>
                  <a:pt x="55386" y="81413"/>
                </a:lnTo>
                <a:lnTo>
                  <a:pt x="54721" y="81028"/>
                </a:lnTo>
                <a:lnTo>
                  <a:pt x="52782" y="79631"/>
                </a:lnTo>
                <a:lnTo>
                  <a:pt x="52145" y="79251"/>
                </a:lnTo>
                <a:lnTo>
                  <a:pt x="51508" y="78619"/>
                </a:lnTo>
                <a:lnTo>
                  <a:pt x="50843" y="77854"/>
                </a:lnTo>
                <a:lnTo>
                  <a:pt x="48905" y="75948"/>
                </a:lnTo>
                <a:lnTo>
                  <a:pt x="39357" y="60583"/>
                </a:lnTo>
                <a:lnTo>
                  <a:pt x="37996" y="57914"/>
                </a:lnTo>
                <a:lnTo>
                  <a:pt x="27005" y="28704"/>
                </a:lnTo>
                <a:lnTo>
                  <a:pt x="25213" y="23114"/>
                </a:lnTo>
                <a:lnTo>
                  <a:pt x="21375" y="9146"/>
                </a:lnTo>
                <a:lnTo>
                  <a:pt x="19539" y="1521"/>
                </a:lnTo>
                <a:close/>
              </a:path>
              <a:path extrusionOk="0" h="120000" w="120000">
                <a:moveTo>
                  <a:pt x="100926" y="0"/>
                </a:moveTo>
                <a:lnTo>
                  <a:pt x="99682" y="4700"/>
                </a:lnTo>
                <a:lnTo>
                  <a:pt x="98429" y="9269"/>
                </a:lnTo>
                <a:lnTo>
                  <a:pt x="97165" y="13464"/>
                </a:lnTo>
                <a:lnTo>
                  <a:pt x="95959" y="17910"/>
                </a:lnTo>
                <a:lnTo>
                  <a:pt x="94822" y="21717"/>
                </a:lnTo>
                <a:lnTo>
                  <a:pt x="93577" y="25655"/>
                </a:lnTo>
                <a:lnTo>
                  <a:pt x="92448" y="29338"/>
                </a:lnTo>
                <a:lnTo>
                  <a:pt x="91292" y="32897"/>
                </a:lnTo>
                <a:lnTo>
                  <a:pt x="90076" y="36322"/>
                </a:lnTo>
                <a:lnTo>
                  <a:pt x="88918" y="39750"/>
                </a:lnTo>
                <a:lnTo>
                  <a:pt x="87704" y="42799"/>
                </a:lnTo>
                <a:lnTo>
                  <a:pt x="86633" y="45720"/>
                </a:lnTo>
                <a:lnTo>
                  <a:pt x="85476" y="48642"/>
                </a:lnTo>
                <a:lnTo>
                  <a:pt x="70402" y="76203"/>
                </a:lnTo>
                <a:lnTo>
                  <a:pt x="69534" y="77220"/>
                </a:lnTo>
                <a:lnTo>
                  <a:pt x="68724" y="78106"/>
                </a:lnTo>
                <a:lnTo>
                  <a:pt x="67943" y="78868"/>
                </a:lnTo>
                <a:lnTo>
                  <a:pt x="67162" y="79503"/>
                </a:lnTo>
                <a:lnTo>
                  <a:pt x="66380" y="80016"/>
                </a:lnTo>
                <a:lnTo>
                  <a:pt x="65657" y="80649"/>
                </a:lnTo>
                <a:lnTo>
                  <a:pt x="63487" y="81789"/>
                </a:lnTo>
                <a:lnTo>
                  <a:pt x="62851" y="82047"/>
                </a:lnTo>
                <a:lnTo>
                  <a:pt x="62272" y="82172"/>
                </a:lnTo>
                <a:lnTo>
                  <a:pt x="61635" y="82424"/>
                </a:lnTo>
                <a:lnTo>
                  <a:pt x="58453" y="82552"/>
                </a:lnTo>
                <a:lnTo>
                  <a:pt x="97272" y="82552"/>
                </a:lnTo>
                <a:lnTo>
                  <a:pt x="99460" y="77854"/>
                </a:lnTo>
                <a:lnTo>
                  <a:pt x="100279" y="75948"/>
                </a:lnTo>
                <a:lnTo>
                  <a:pt x="102671" y="70105"/>
                </a:lnTo>
                <a:lnTo>
                  <a:pt x="103849" y="66933"/>
                </a:lnTo>
                <a:lnTo>
                  <a:pt x="105431" y="62994"/>
                </a:lnTo>
                <a:lnTo>
                  <a:pt x="106597" y="59692"/>
                </a:lnTo>
                <a:lnTo>
                  <a:pt x="107871" y="55883"/>
                </a:lnTo>
                <a:lnTo>
                  <a:pt x="109259" y="52071"/>
                </a:lnTo>
                <a:lnTo>
                  <a:pt x="111979" y="43690"/>
                </a:lnTo>
                <a:lnTo>
                  <a:pt x="115913" y="30480"/>
                </a:lnTo>
                <a:lnTo>
                  <a:pt x="117301" y="25655"/>
                </a:lnTo>
                <a:lnTo>
                  <a:pt x="118575" y="20827"/>
                </a:lnTo>
                <a:lnTo>
                  <a:pt x="119935" y="15874"/>
                </a:lnTo>
                <a:lnTo>
                  <a:pt x="10092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9" name="Google Shape;939;p38"/>
          <p:cNvSpPr/>
          <p:nvPr/>
        </p:nvSpPr>
        <p:spPr>
          <a:xfrm>
            <a:off x="10479887" y="4256165"/>
            <a:ext cx="125730" cy="71120"/>
          </a:xfrm>
          <a:custGeom>
            <a:rect b="b" l="l" r="r" t="t"/>
            <a:pathLst>
              <a:path extrusionOk="0" h="120000" w="120000">
                <a:moveTo>
                  <a:pt x="60527" y="0"/>
                </a:moveTo>
                <a:lnTo>
                  <a:pt x="59109" y="0"/>
                </a:lnTo>
                <a:lnTo>
                  <a:pt x="57604" y="249"/>
                </a:lnTo>
                <a:lnTo>
                  <a:pt x="56071" y="377"/>
                </a:lnTo>
                <a:lnTo>
                  <a:pt x="41142" y="9013"/>
                </a:lnTo>
                <a:lnTo>
                  <a:pt x="39637" y="10410"/>
                </a:lnTo>
                <a:lnTo>
                  <a:pt x="20108" y="42924"/>
                </a:lnTo>
                <a:lnTo>
                  <a:pt x="18640" y="46228"/>
                </a:lnTo>
                <a:lnTo>
                  <a:pt x="17359" y="49278"/>
                </a:lnTo>
                <a:lnTo>
                  <a:pt x="14698" y="56132"/>
                </a:lnTo>
                <a:lnTo>
                  <a:pt x="13295" y="59946"/>
                </a:lnTo>
                <a:lnTo>
                  <a:pt x="11972" y="63879"/>
                </a:lnTo>
                <a:lnTo>
                  <a:pt x="10676" y="67434"/>
                </a:lnTo>
                <a:lnTo>
                  <a:pt x="9316" y="71503"/>
                </a:lnTo>
                <a:lnTo>
                  <a:pt x="8043" y="75821"/>
                </a:lnTo>
                <a:lnTo>
                  <a:pt x="6654" y="80139"/>
                </a:lnTo>
                <a:lnTo>
                  <a:pt x="3898" y="89281"/>
                </a:lnTo>
                <a:lnTo>
                  <a:pt x="2632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008" y="119635"/>
                </a:lnTo>
                <a:lnTo>
                  <a:pt x="21467" y="110365"/>
                </a:lnTo>
                <a:lnTo>
                  <a:pt x="22683" y="106047"/>
                </a:lnTo>
                <a:lnTo>
                  <a:pt x="23898" y="101858"/>
                </a:lnTo>
                <a:lnTo>
                  <a:pt x="25114" y="97795"/>
                </a:lnTo>
                <a:lnTo>
                  <a:pt x="27485" y="90298"/>
                </a:lnTo>
                <a:lnTo>
                  <a:pt x="28851" y="86360"/>
                </a:lnTo>
                <a:lnTo>
                  <a:pt x="29859" y="83188"/>
                </a:lnTo>
                <a:lnTo>
                  <a:pt x="31015" y="80011"/>
                </a:lnTo>
                <a:lnTo>
                  <a:pt x="32173" y="76710"/>
                </a:lnTo>
                <a:lnTo>
                  <a:pt x="34458" y="70996"/>
                </a:lnTo>
                <a:lnTo>
                  <a:pt x="35529" y="68198"/>
                </a:lnTo>
                <a:lnTo>
                  <a:pt x="37757" y="63246"/>
                </a:lnTo>
                <a:lnTo>
                  <a:pt x="38856" y="60958"/>
                </a:lnTo>
                <a:lnTo>
                  <a:pt x="39840" y="58677"/>
                </a:lnTo>
                <a:lnTo>
                  <a:pt x="40940" y="56640"/>
                </a:lnTo>
                <a:lnTo>
                  <a:pt x="42010" y="54735"/>
                </a:lnTo>
                <a:lnTo>
                  <a:pt x="43023" y="52834"/>
                </a:lnTo>
                <a:lnTo>
                  <a:pt x="44006" y="51310"/>
                </a:lnTo>
                <a:lnTo>
                  <a:pt x="44961" y="49656"/>
                </a:lnTo>
                <a:lnTo>
                  <a:pt x="46813" y="46862"/>
                </a:lnTo>
                <a:lnTo>
                  <a:pt x="47738" y="45717"/>
                </a:lnTo>
                <a:lnTo>
                  <a:pt x="48607" y="44576"/>
                </a:lnTo>
                <a:lnTo>
                  <a:pt x="50342" y="42544"/>
                </a:lnTo>
                <a:lnTo>
                  <a:pt x="51904" y="41019"/>
                </a:lnTo>
                <a:lnTo>
                  <a:pt x="52773" y="40385"/>
                </a:lnTo>
                <a:lnTo>
                  <a:pt x="53496" y="39750"/>
                </a:lnTo>
                <a:lnTo>
                  <a:pt x="54219" y="39241"/>
                </a:lnTo>
                <a:lnTo>
                  <a:pt x="55637" y="38478"/>
                </a:lnTo>
                <a:lnTo>
                  <a:pt x="56303" y="38227"/>
                </a:lnTo>
                <a:lnTo>
                  <a:pt x="56939" y="37844"/>
                </a:lnTo>
                <a:lnTo>
                  <a:pt x="58241" y="37592"/>
                </a:lnTo>
                <a:lnTo>
                  <a:pt x="97354" y="37592"/>
                </a:lnTo>
                <a:lnTo>
                  <a:pt x="94638" y="32001"/>
                </a:lnTo>
                <a:lnTo>
                  <a:pt x="81590" y="12192"/>
                </a:lnTo>
                <a:lnTo>
                  <a:pt x="80491" y="10923"/>
                </a:lnTo>
                <a:lnTo>
                  <a:pt x="79276" y="9777"/>
                </a:lnTo>
                <a:lnTo>
                  <a:pt x="78118" y="8635"/>
                </a:lnTo>
                <a:lnTo>
                  <a:pt x="76903" y="7489"/>
                </a:lnTo>
                <a:lnTo>
                  <a:pt x="61973" y="249"/>
                </a:lnTo>
                <a:lnTo>
                  <a:pt x="60527" y="0"/>
                </a:lnTo>
                <a:close/>
              </a:path>
              <a:path extrusionOk="0" h="120000" w="120000">
                <a:moveTo>
                  <a:pt x="97354" y="37592"/>
                </a:moveTo>
                <a:lnTo>
                  <a:pt x="58241" y="37592"/>
                </a:lnTo>
                <a:lnTo>
                  <a:pt x="62552" y="37844"/>
                </a:lnTo>
                <a:lnTo>
                  <a:pt x="63768" y="38357"/>
                </a:lnTo>
                <a:lnTo>
                  <a:pt x="65707" y="39496"/>
                </a:lnTo>
                <a:lnTo>
                  <a:pt x="66342" y="40003"/>
                </a:lnTo>
                <a:lnTo>
                  <a:pt x="67008" y="40385"/>
                </a:lnTo>
                <a:lnTo>
                  <a:pt x="67644" y="41019"/>
                </a:lnTo>
                <a:lnTo>
                  <a:pt x="68281" y="41527"/>
                </a:lnTo>
                <a:lnTo>
                  <a:pt x="68946" y="42161"/>
                </a:lnTo>
                <a:lnTo>
                  <a:pt x="69670" y="42924"/>
                </a:lnTo>
                <a:lnTo>
                  <a:pt x="70306" y="43687"/>
                </a:lnTo>
                <a:lnTo>
                  <a:pt x="70884" y="44321"/>
                </a:lnTo>
                <a:lnTo>
                  <a:pt x="84223" y="68455"/>
                </a:lnTo>
                <a:lnTo>
                  <a:pt x="86682" y="74296"/>
                </a:lnTo>
                <a:lnTo>
                  <a:pt x="87840" y="77345"/>
                </a:lnTo>
                <a:lnTo>
                  <a:pt x="89981" y="83439"/>
                </a:lnTo>
                <a:lnTo>
                  <a:pt x="91039" y="86743"/>
                </a:lnTo>
                <a:lnTo>
                  <a:pt x="91920" y="89281"/>
                </a:lnTo>
                <a:lnTo>
                  <a:pt x="100194" y="119635"/>
                </a:lnTo>
                <a:lnTo>
                  <a:pt x="119757" y="106191"/>
                </a:lnTo>
                <a:lnTo>
                  <a:pt x="100958" y="45717"/>
                </a:lnTo>
                <a:lnTo>
                  <a:pt x="99615" y="42544"/>
                </a:lnTo>
                <a:lnTo>
                  <a:pt x="97354" y="3759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0" name="Google Shape;940;p38"/>
          <p:cNvSpPr/>
          <p:nvPr/>
        </p:nvSpPr>
        <p:spPr>
          <a:xfrm>
            <a:off x="10584865" y="4318187"/>
            <a:ext cx="108585" cy="71120"/>
          </a:xfrm>
          <a:custGeom>
            <a:rect b="b" l="l" r="r" t="t"/>
            <a:pathLst>
              <a:path extrusionOk="0" h="120000" w="120000">
                <a:moveTo>
                  <a:pt x="22678" y="1525"/>
                </a:moveTo>
                <a:lnTo>
                  <a:pt x="0" y="14984"/>
                </a:lnTo>
                <a:lnTo>
                  <a:pt x="803" y="17907"/>
                </a:lnTo>
                <a:lnTo>
                  <a:pt x="4154" y="29212"/>
                </a:lnTo>
                <a:lnTo>
                  <a:pt x="13968" y="57025"/>
                </a:lnTo>
                <a:lnTo>
                  <a:pt x="15275" y="60580"/>
                </a:lnTo>
                <a:lnTo>
                  <a:pt x="16884" y="64012"/>
                </a:lnTo>
                <a:lnTo>
                  <a:pt x="20032" y="71124"/>
                </a:lnTo>
                <a:lnTo>
                  <a:pt x="21708" y="74807"/>
                </a:lnTo>
                <a:lnTo>
                  <a:pt x="44388" y="108082"/>
                </a:lnTo>
                <a:lnTo>
                  <a:pt x="45729" y="109479"/>
                </a:lnTo>
                <a:lnTo>
                  <a:pt x="47135" y="110493"/>
                </a:lnTo>
                <a:lnTo>
                  <a:pt x="48475" y="111766"/>
                </a:lnTo>
                <a:lnTo>
                  <a:pt x="49883" y="112780"/>
                </a:lnTo>
                <a:lnTo>
                  <a:pt x="51390" y="113925"/>
                </a:lnTo>
                <a:lnTo>
                  <a:pt x="52796" y="114811"/>
                </a:lnTo>
                <a:lnTo>
                  <a:pt x="55779" y="116591"/>
                </a:lnTo>
                <a:lnTo>
                  <a:pt x="57354" y="117226"/>
                </a:lnTo>
                <a:lnTo>
                  <a:pt x="58961" y="117988"/>
                </a:lnTo>
                <a:lnTo>
                  <a:pt x="62110" y="119006"/>
                </a:lnTo>
                <a:lnTo>
                  <a:pt x="63785" y="119384"/>
                </a:lnTo>
                <a:lnTo>
                  <a:pt x="65528" y="119640"/>
                </a:lnTo>
                <a:lnTo>
                  <a:pt x="68845" y="119892"/>
                </a:lnTo>
                <a:lnTo>
                  <a:pt x="72262" y="119767"/>
                </a:lnTo>
                <a:lnTo>
                  <a:pt x="74003" y="119512"/>
                </a:lnTo>
                <a:lnTo>
                  <a:pt x="77420" y="118749"/>
                </a:lnTo>
                <a:lnTo>
                  <a:pt x="79229" y="117988"/>
                </a:lnTo>
                <a:lnTo>
                  <a:pt x="81005" y="117352"/>
                </a:lnTo>
                <a:lnTo>
                  <a:pt x="112507" y="82552"/>
                </a:lnTo>
                <a:lnTo>
                  <a:pt x="69850" y="82552"/>
                </a:lnTo>
                <a:lnTo>
                  <a:pt x="66934" y="82297"/>
                </a:lnTo>
                <a:lnTo>
                  <a:pt x="61106" y="79631"/>
                </a:lnTo>
                <a:lnTo>
                  <a:pt x="59631" y="78614"/>
                </a:lnTo>
                <a:lnTo>
                  <a:pt x="51792" y="70106"/>
                </a:lnTo>
                <a:lnTo>
                  <a:pt x="50217" y="68075"/>
                </a:lnTo>
                <a:lnTo>
                  <a:pt x="48643" y="65532"/>
                </a:lnTo>
                <a:lnTo>
                  <a:pt x="47068" y="63123"/>
                </a:lnTo>
                <a:lnTo>
                  <a:pt x="45562" y="60580"/>
                </a:lnTo>
                <a:lnTo>
                  <a:pt x="35847" y="40385"/>
                </a:lnTo>
                <a:lnTo>
                  <a:pt x="34574" y="37464"/>
                </a:lnTo>
                <a:lnTo>
                  <a:pt x="33333" y="34415"/>
                </a:lnTo>
                <a:lnTo>
                  <a:pt x="32261" y="31623"/>
                </a:lnTo>
                <a:lnTo>
                  <a:pt x="31322" y="28829"/>
                </a:lnTo>
                <a:lnTo>
                  <a:pt x="29246" y="23114"/>
                </a:lnTo>
                <a:lnTo>
                  <a:pt x="27463" y="17778"/>
                </a:lnTo>
                <a:lnTo>
                  <a:pt x="26030" y="13209"/>
                </a:lnTo>
                <a:lnTo>
                  <a:pt x="24821" y="9143"/>
                </a:lnTo>
                <a:lnTo>
                  <a:pt x="22678" y="1525"/>
                </a:lnTo>
                <a:close/>
              </a:path>
              <a:path extrusionOk="0" h="120000" w="120000">
                <a:moveTo>
                  <a:pt x="116818" y="0"/>
                </a:moveTo>
                <a:lnTo>
                  <a:pt x="113963" y="9269"/>
                </a:lnTo>
                <a:lnTo>
                  <a:pt x="112596" y="13461"/>
                </a:lnTo>
                <a:lnTo>
                  <a:pt x="111207" y="17907"/>
                </a:lnTo>
                <a:lnTo>
                  <a:pt x="109748" y="21717"/>
                </a:lnTo>
                <a:lnTo>
                  <a:pt x="108442" y="25656"/>
                </a:lnTo>
                <a:lnTo>
                  <a:pt x="107036" y="29212"/>
                </a:lnTo>
                <a:lnTo>
                  <a:pt x="105696" y="32897"/>
                </a:lnTo>
                <a:lnTo>
                  <a:pt x="104355" y="36325"/>
                </a:lnTo>
                <a:lnTo>
                  <a:pt x="102948" y="39496"/>
                </a:lnTo>
                <a:lnTo>
                  <a:pt x="101608" y="42799"/>
                </a:lnTo>
                <a:lnTo>
                  <a:pt x="89046" y="66678"/>
                </a:lnTo>
                <a:lnTo>
                  <a:pt x="87973" y="68453"/>
                </a:lnTo>
                <a:lnTo>
                  <a:pt x="86696" y="70233"/>
                </a:lnTo>
                <a:lnTo>
                  <a:pt x="85662" y="71502"/>
                </a:lnTo>
                <a:lnTo>
                  <a:pt x="84556" y="72771"/>
                </a:lnTo>
                <a:lnTo>
                  <a:pt x="83551" y="74174"/>
                </a:lnTo>
                <a:lnTo>
                  <a:pt x="82478" y="75185"/>
                </a:lnTo>
                <a:lnTo>
                  <a:pt x="81574" y="76331"/>
                </a:lnTo>
                <a:lnTo>
                  <a:pt x="79565" y="78107"/>
                </a:lnTo>
                <a:lnTo>
                  <a:pt x="78660" y="78742"/>
                </a:lnTo>
                <a:lnTo>
                  <a:pt x="77756" y="79505"/>
                </a:lnTo>
                <a:lnTo>
                  <a:pt x="76014" y="80649"/>
                </a:lnTo>
                <a:lnTo>
                  <a:pt x="74338" y="81413"/>
                </a:lnTo>
                <a:lnTo>
                  <a:pt x="73602" y="81791"/>
                </a:lnTo>
                <a:lnTo>
                  <a:pt x="71994" y="82297"/>
                </a:lnTo>
                <a:lnTo>
                  <a:pt x="69850" y="82552"/>
                </a:lnTo>
                <a:lnTo>
                  <a:pt x="112507" y="82552"/>
                </a:lnTo>
                <a:lnTo>
                  <a:pt x="114104" y="79889"/>
                </a:lnTo>
                <a:lnTo>
                  <a:pt x="115579" y="76710"/>
                </a:lnTo>
                <a:lnTo>
                  <a:pt x="118821" y="70106"/>
                </a:lnTo>
                <a:lnTo>
                  <a:pt x="119944" y="67754"/>
                </a:lnTo>
                <a:lnTo>
                  <a:pt x="119944" y="2232"/>
                </a:lnTo>
                <a:lnTo>
                  <a:pt x="116818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1" name="Google Shape;941;p38"/>
          <p:cNvSpPr/>
          <p:nvPr/>
        </p:nvSpPr>
        <p:spPr>
          <a:xfrm>
            <a:off x="10690571" y="4312239"/>
            <a:ext cx="3175" cy="7620"/>
          </a:xfrm>
          <a:custGeom>
            <a:rect b="b" l="l" r="r" t="t"/>
            <a:pathLst>
              <a:path extrusionOk="0" h="120000" w="120000">
                <a:moveTo>
                  <a:pt x="106885" y="0"/>
                </a:moveTo>
                <a:lnTo>
                  <a:pt x="54954" y="46251"/>
                </a:lnTo>
                <a:lnTo>
                  <a:pt x="0" y="93685"/>
                </a:lnTo>
                <a:lnTo>
                  <a:pt x="106885" y="114519"/>
                </a:lnTo>
                <a:lnTo>
                  <a:pt x="10688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2" name="Google Shape;942;p38"/>
          <p:cNvSpPr/>
          <p:nvPr/>
        </p:nvSpPr>
        <p:spPr>
          <a:xfrm>
            <a:off x="10684266" y="4320852"/>
            <a:ext cx="9525" cy="22225"/>
          </a:xfrm>
          <a:custGeom>
            <a:rect b="b" l="l" r="r" t="t"/>
            <a:pathLst>
              <a:path extrusionOk="0" h="120000" w="120000">
                <a:moveTo>
                  <a:pt x="115061" y="0"/>
                </a:moveTo>
                <a:lnTo>
                  <a:pt x="0" y="23001"/>
                </a:lnTo>
                <a:lnTo>
                  <a:pt x="17927" y="39258"/>
                </a:lnTo>
                <a:lnTo>
                  <a:pt x="35124" y="54290"/>
                </a:lnTo>
                <a:lnTo>
                  <a:pt x="51930" y="69332"/>
                </a:lnTo>
                <a:lnTo>
                  <a:pt x="69114" y="83559"/>
                </a:lnTo>
                <a:lnTo>
                  <a:pt x="86311" y="97376"/>
                </a:lnTo>
                <a:lnTo>
                  <a:pt x="115061" y="119373"/>
                </a:lnTo>
                <a:lnTo>
                  <a:pt x="1150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3" name="Google Shape;943;p38"/>
          <p:cNvSpPr/>
          <p:nvPr/>
        </p:nvSpPr>
        <p:spPr>
          <a:xfrm>
            <a:off x="10578529" y="4262036"/>
            <a:ext cx="114935" cy="63500"/>
          </a:xfrm>
          <a:custGeom>
            <a:rect b="b" l="l" r="r" t="t"/>
            <a:pathLst>
              <a:path extrusionOk="0" h="120000" w="120000">
                <a:moveTo>
                  <a:pt x="87616" y="20908"/>
                </a:moveTo>
                <a:lnTo>
                  <a:pt x="58236" y="20908"/>
                </a:lnTo>
                <a:lnTo>
                  <a:pt x="62794" y="21051"/>
                </a:lnTo>
                <a:lnTo>
                  <a:pt x="64661" y="21618"/>
                </a:lnTo>
                <a:lnTo>
                  <a:pt x="78854" y="34847"/>
                </a:lnTo>
                <a:lnTo>
                  <a:pt x="80613" y="37409"/>
                </a:lnTo>
                <a:lnTo>
                  <a:pt x="83049" y="41535"/>
                </a:lnTo>
                <a:lnTo>
                  <a:pt x="84221" y="43666"/>
                </a:lnTo>
                <a:lnTo>
                  <a:pt x="85391" y="46083"/>
                </a:lnTo>
                <a:lnTo>
                  <a:pt x="86658" y="48502"/>
                </a:lnTo>
                <a:lnTo>
                  <a:pt x="87924" y="51352"/>
                </a:lnTo>
                <a:lnTo>
                  <a:pt x="89190" y="54049"/>
                </a:lnTo>
                <a:lnTo>
                  <a:pt x="90424" y="56898"/>
                </a:lnTo>
                <a:lnTo>
                  <a:pt x="91690" y="60024"/>
                </a:lnTo>
                <a:lnTo>
                  <a:pt x="92957" y="63299"/>
                </a:lnTo>
                <a:lnTo>
                  <a:pt x="94287" y="66570"/>
                </a:lnTo>
                <a:lnTo>
                  <a:pt x="95551" y="70121"/>
                </a:lnTo>
                <a:lnTo>
                  <a:pt x="96880" y="73681"/>
                </a:lnTo>
                <a:lnTo>
                  <a:pt x="98211" y="77521"/>
                </a:lnTo>
                <a:lnTo>
                  <a:pt x="110396" y="119200"/>
                </a:lnTo>
                <a:lnTo>
                  <a:pt x="119933" y="111148"/>
                </a:lnTo>
                <a:lnTo>
                  <a:pt x="119933" y="106954"/>
                </a:lnTo>
                <a:lnTo>
                  <a:pt x="117824" y="99000"/>
                </a:lnTo>
                <a:lnTo>
                  <a:pt x="115111" y="89329"/>
                </a:lnTo>
                <a:lnTo>
                  <a:pt x="113688" y="84493"/>
                </a:lnTo>
                <a:lnTo>
                  <a:pt x="110871" y="75246"/>
                </a:lnTo>
                <a:lnTo>
                  <a:pt x="109383" y="70839"/>
                </a:lnTo>
                <a:lnTo>
                  <a:pt x="108021" y="66570"/>
                </a:lnTo>
                <a:lnTo>
                  <a:pt x="106535" y="62445"/>
                </a:lnTo>
                <a:lnTo>
                  <a:pt x="105205" y="58463"/>
                </a:lnTo>
                <a:lnTo>
                  <a:pt x="103460" y="53905"/>
                </a:lnTo>
                <a:lnTo>
                  <a:pt x="90915" y="26454"/>
                </a:lnTo>
                <a:lnTo>
                  <a:pt x="89664" y="24179"/>
                </a:lnTo>
                <a:lnTo>
                  <a:pt x="87616" y="20908"/>
                </a:lnTo>
              </a:path>
              <a:path extrusionOk="0" h="120000" w="120000">
                <a:moveTo>
                  <a:pt x="61212" y="0"/>
                </a:moveTo>
                <a:lnTo>
                  <a:pt x="57127" y="139"/>
                </a:lnTo>
                <a:lnTo>
                  <a:pt x="55863" y="565"/>
                </a:lnTo>
                <a:lnTo>
                  <a:pt x="54439" y="850"/>
                </a:lnTo>
                <a:lnTo>
                  <a:pt x="53109" y="1275"/>
                </a:lnTo>
                <a:lnTo>
                  <a:pt x="51842" y="1850"/>
                </a:lnTo>
                <a:lnTo>
                  <a:pt x="50513" y="2560"/>
                </a:lnTo>
                <a:lnTo>
                  <a:pt x="49279" y="3125"/>
                </a:lnTo>
                <a:lnTo>
                  <a:pt x="48076" y="3979"/>
                </a:lnTo>
                <a:lnTo>
                  <a:pt x="46748" y="4835"/>
                </a:lnTo>
                <a:lnTo>
                  <a:pt x="45576" y="5686"/>
                </a:lnTo>
                <a:lnTo>
                  <a:pt x="44405" y="6829"/>
                </a:lnTo>
                <a:lnTo>
                  <a:pt x="43202" y="7819"/>
                </a:lnTo>
                <a:lnTo>
                  <a:pt x="42031" y="8961"/>
                </a:lnTo>
                <a:lnTo>
                  <a:pt x="15413" y="57753"/>
                </a:lnTo>
                <a:lnTo>
                  <a:pt x="13988" y="61591"/>
                </a:lnTo>
                <a:lnTo>
                  <a:pt x="12659" y="65285"/>
                </a:lnTo>
                <a:lnTo>
                  <a:pt x="11398" y="69267"/>
                </a:lnTo>
                <a:lnTo>
                  <a:pt x="10241" y="72827"/>
                </a:lnTo>
                <a:lnTo>
                  <a:pt x="0" y="110662"/>
                </a:lnTo>
                <a:lnTo>
                  <a:pt x="10761" y="118059"/>
                </a:lnTo>
                <a:lnTo>
                  <a:pt x="11235" y="115929"/>
                </a:lnTo>
                <a:lnTo>
                  <a:pt x="12881" y="109097"/>
                </a:lnTo>
                <a:lnTo>
                  <a:pt x="22470" y="76386"/>
                </a:lnTo>
                <a:lnTo>
                  <a:pt x="23694" y="72682"/>
                </a:lnTo>
                <a:lnTo>
                  <a:pt x="36618" y="42956"/>
                </a:lnTo>
                <a:lnTo>
                  <a:pt x="38201" y="39970"/>
                </a:lnTo>
                <a:lnTo>
                  <a:pt x="39848" y="37266"/>
                </a:lnTo>
                <a:lnTo>
                  <a:pt x="41557" y="34705"/>
                </a:lnTo>
                <a:lnTo>
                  <a:pt x="43297" y="32286"/>
                </a:lnTo>
                <a:lnTo>
                  <a:pt x="45037" y="30154"/>
                </a:lnTo>
                <a:lnTo>
                  <a:pt x="45798" y="29159"/>
                </a:lnTo>
                <a:lnTo>
                  <a:pt x="46684" y="28161"/>
                </a:lnTo>
                <a:lnTo>
                  <a:pt x="48488" y="26454"/>
                </a:lnTo>
                <a:lnTo>
                  <a:pt x="49343" y="25744"/>
                </a:lnTo>
                <a:lnTo>
                  <a:pt x="50197" y="24890"/>
                </a:lnTo>
                <a:lnTo>
                  <a:pt x="51084" y="24179"/>
                </a:lnTo>
                <a:lnTo>
                  <a:pt x="52791" y="23043"/>
                </a:lnTo>
                <a:lnTo>
                  <a:pt x="53742" y="22473"/>
                </a:lnTo>
                <a:lnTo>
                  <a:pt x="54596" y="22189"/>
                </a:lnTo>
                <a:lnTo>
                  <a:pt x="55545" y="21762"/>
                </a:lnTo>
                <a:lnTo>
                  <a:pt x="58236" y="20908"/>
                </a:lnTo>
                <a:lnTo>
                  <a:pt x="87616" y="20908"/>
                </a:lnTo>
                <a:lnTo>
                  <a:pt x="86816" y="19628"/>
                </a:lnTo>
                <a:lnTo>
                  <a:pt x="85391" y="17493"/>
                </a:lnTo>
                <a:lnTo>
                  <a:pt x="84000" y="15503"/>
                </a:lnTo>
                <a:lnTo>
                  <a:pt x="82576" y="13797"/>
                </a:lnTo>
                <a:lnTo>
                  <a:pt x="81088" y="11947"/>
                </a:lnTo>
                <a:lnTo>
                  <a:pt x="64028" y="285"/>
                </a:lnTo>
                <a:lnTo>
                  <a:pt x="6121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4" name="Google Shape;944;p38"/>
          <p:cNvSpPr/>
          <p:nvPr/>
        </p:nvSpPr>
        <p:spPr>
          <a:xfrm>
            <a:off x="10473249" y="4319995"/>
            <a:ext cx="116205" cy="63500"/>
          </a:xfrm>
          <a:custGeom>
            <a:rect b="b" l="l" r="r" t="t"/>
            <a:pathLst>
              <a:path extrusionOk="0" h="120000" w="120000">
                <a:moveTo>
                  <a:pt x="10266" y="0"/>
                </a:moveTo>
                <a:lnTo>
                  <a:pt x="0" y="8961"/>
                </a:lnTo>
                <a:lnTo>
                  <a:pt x="2785" y="19630"/>
                </a:lnTo>
                <a:lnTo>
                  <a:pt x="4287" y="24891"/>
                </a:lnTo>
                <a:lnTo>
                  <a:pt x="5665" y="29869"/>
                </a:lnTo>
                <a:lnTo>
                  <a:pt x="7073" y="34849"/>
                </a:lnTo>
                <a:lnTo>
                  <a:pt x="9860" y="44091"/>
                </a:lnTo>
                <a:lnTo>
                  <a:pt x="11362" y="48504"/>
                </a:lnTo>
                <a:lnTo>
                  <a:pt x="12678" y="52773"/>
                </a:lnTo>
                <a:lnTo>
                  <a:pt x="22475" y="78376"/>
                </a:lnTo>
                <a:lnTo>
                  <a:pt x="23852" y="81647"/>
                </a:lnTo>
                <a:lnTo>
                  <a:pt x="26670" y="87337"/>
                </a:lnTo>
                <a:lnTo>
                  <a:pt x="28048" y="90187"/>
                </a:lnTo>
                <a:lnTo>
                  <a:pt x="29539" y="92883"/>
                </a:lnTo>
                <a:lnTo>
                  <a:pt x="58913" y="119346"/>
                </a:lnTo>
                <a:lnTo>
                  <a:pt x="62952" y="119202"/>
                </a:lnTo>
                <a:lnTo>
                  <a:pt x="64268" y="118773"/>
                </a:lnTo>
                <a:lnTo>
                  <a:pt x="65582" y="118491"/>
                </a:lnTo>
                <a:lnTo>
                  <a:pt x="75537" y="112516"/>
                </a:lnTo>
                <a:lnTo>
                  <a:pt x="77947" y="110384"/>
                </a:lnTo>
                <a:lnTo>
                  <a:pt x="78949" y="109245"/>
                </a:lnTo>
                <a:lnTo>
                  <a:pt x="80139" y="107965"/>
                </a:lnTo>
                <a:lnTo>
                  <a:pt x="81297" y="106401"/>
                </a:lnTo>
                <a:lnTo>
                  <a:pt x="83394" y="103840"/>
                </a:lnTo>
                <a:lnTo>
                  <a:pt x="87049" y="98430"/>
                </a:lnTo>
                <a:lnTo>
                  <a:pt x="61949" y="98430"/>
                </a:lnTo>
                <a:lnTo>
                  <a:pt x="57348" y="98294"/>
                </a:lnTo>
                <a:lnTo>
                  <a:pt x="56410" y="98006"/>
                </a:lnTo>
                <a:lnTo>
                  <a:pt x="55501" y="97577"/>
                </a:lnTo>
                <a:lnTo>
                  <a:pt x="54563" y="97298"/>
                </a:lnTo>
                <a:lnTo>
                  <a:pt x="53623" y="96865"/>
                </a:lnTo>
                <a:lnTo>
                  <a:pt x="52621" y="96298"/>
                </a:lnTo>
                <a:lnTo>
                  <a:pt x="51682" y="95588"/>
                </a:lnTo>
                <a:lnTo>
                  <a:pt x="50587" y="94877"/>
                </a:lnTo>
                <a:lnTo>
                  <a:pt x="40945" y="83640"/>
                </a:lnTo>
                <a:lnTo>
                  <a:pt x="39724" y="81932"/>
                </a:lnTo>
                <a:lnTo>
                  <a:pt x="38628" y="79940"/>
                </a:lnTo>
                <a:lnTo>
                  <a:pt x="37377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745" y="70697"/>
                </a:lnTo>
                <a:lnTo>
                  <a:pt x="32555" y="68135"/>
                </a:lnTo>
                <a:lnTo>
                  <a:pt x="21067" y="37691"/>
                </a:lnTo>
                <a:lnTo>
                  <a:pt x="19658" y="33709"/>
                </a:lnTo>
                <a:lnTo>
                  <a:pt x="18343" y="29302"/>
                </a:lnTo>
                <a:lnTo>
                  <a:pt x="17091" y="24891"/>
                </a:lnTo>
                <a:lnTo>
                  <a:pt x="15714" y="20197"/>
                </a:lnTo>
                <a:lnTo>
                  <a:pt x="14251" y="14931"/>
                </a:lnTo>
                <a:lnTo>
                  <a:pt x="11644" y="5259"/>
                </a:lnTo>
                <a:lnTo>
                  <a:pt x="10266" y="0"/>
                </a:lnTo>
                <a:close/>
              </a:path>
              <a:path extrusionOk="0" h="120000" w="120000">
                <a:moveTo>
                  <a:pt x="108719" y="1133"/>
                </a:moveTo>
                <a:lnTo>
                  <a:pt x="97137" y="42958"/>
                </a:lnTo>
                <a:lnTo>
                  <a:pt x="95978" y="46510"/>
                </a:lnTo>
                <a:lnTo>
                  <a:pt x="93505" y="53485"/>
                </a:lnTo>
                <a:lnTo>
                  <a:pt x="92097" y="56898"/>
                </a:lnTo>
                <a:lnTo>
                  <a:pt x="90688" y="60453"/>
                </a:lnTo>
                <a:lnTo>
                  <a:pt x="70652" y="93594"/>
                </a:lnTo>
                <a:lnTo>
                  <a:pt x="69777" y="94448"/>
                </a:lnTo>
                <a:lnTo>
                  <a:pt x="68931" y="95159"/>
                </a:lnTo>
                <a:lnTo>
                  <a:pt x="68086" y="95588"/>
                </a:lnTo>
                <a:lnTo>
                  <a:pt x="67148" y="96298"/>
                </a:lnTo>
                <a:lnTo>
                  <a:pt x="66301" y="96865"/>
                </a:lnTo>
                <a:lnTo>
                  <a:pt x="65425" y="97152"/>
                </a:lnTo>
                <a:lnTo>
                  <a:pt x="64517" y="97577"/>
                </a:lnTo>
                <a:lnTo>
                  <a:pt x="61949" y="98430"/>
                </a:lnTo>
                <a:lnTo>
                  <a:pt x="87049" y="98430"/>
                </a:lnTo>
                <a:lnTo>
                  <a:pt x="96510" y="80369"/>
                </a:lnTo>
                <a:lnTo>
                  <a:pt x="98232" y="76811"/>
                </a:lnTo>
                <a:lnTo>
                  <a:pt x="101331" y="69133"/>
                </a:lnTo>
                <a:lnTo>
                  <a:pt x="102740" y="65289"/>
                </a:lnTo>
                <a:lnTo>
                  <a:pt x="104211" y="61593"/>
                </a:lnTo>
                <a:lnTo>
                  <a:pt x="105527" y="57753"/>
                </a:lnTo>
                <a:lnTo>
                  <a:pt x="106777" y="53907"/>
                </a:lnTo>
                <a:lnTo>
                  <a:pt x="108030" y="50211"/>
                </a:lnTo>
                <a:lnTo>
                  <a:pt x="109252" y="46510"/>
                </a:lnTo>
                <a:lnTo>
                  <a:pt x="110346" y="42814"/>
                </a:lnTo>
                <a:lnTo>
                  <a:pt x="112382" y="36128"/>
                </a:lnTo>
                <a:lnTo>
                  <a:pt x="114279" y="29302"/>
                </a:lnTo>
                <a:lnTo>
                  <a:pt x="115699" y="23894"/>
                </a:lnTo>
                <a:lnTo>
                  <a:pt x="116952" y="18776"/>
                </a:lnTo>
                <a:lnTo>
                  <a:pt x="119362" y="8530"/>
                </a:lnTo>
                <a:lnTo>
                  <a:pt x="108719" y="1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5" name="Google Shape;945;p38"/>
          <p:cNvSpPr/>
          <p:nvPr/>
        </p:nvSpPr>
        <p:spPr>
          <a:xfrm>
            <a:off x="10367822" y="4261735"/>
            <a:ext cx="115570" cy="63500"/>
          </a:xfrm>
          <a:custGeom>
            <a:rect b="b" l="l" r="r" t="t"/>
            <a:pathLst>
              <a:path extrusionOk="0" h="120000" w="120000">
                <a:moveTo>
                  <a:pt x="60553" y="0"/>
                </a:moveTo>
                <a:lnTo>
                  <a:pt x="56493" y="279"/>
                </a:lnTo>
                <a:lnTo>
                  <a:pt x="52589" y="1564"/>
                </a:lnTo>
                <a:lnTo>
                  <a:pt x="50008" y="2698"/>
                </a:lnTo>
                <a:lnTo>
                  <a:pt x="48749" y="3550"/>
                </a:lnTo>
                <a:lnTo>
                  <a:pt x="47506" y="4261"/>
                </a:lnTo>
                <a:lnTo>
                  <a:pt x="13750" y="62725"/>
                </a:lnTo>
                <a:lnTo>
                  <a:pt x="12407" y="66854"/>
                </a:lnTo>
                <a:lnTo>
                  <a:pt x="11206" y="70410"/>
                </a:lnTo>
                <a:lnTo>
                  <a:pt x="10081" y="73965"/>
                </a:lnTo>
                <a:lnTo>
                  <a:pt x="8986" y="77665"/>
                </a:lnTo>
                <a:lnTo>
                  <a:pt x="6876" y="84633"/>
                </a:lnTo>
                <a:lnTo>
                  <a:pt x="3592" y="96867"/>
                </a:lnTo>
                <a:lnTo>
                  <a:pt x="2344" y="101988"/>
                </a:lnTo>
                <a:lnTo>
                  <a:pt x="626" y="109245"/>
                </a:lnTo>
                <a:lnTo>
                  <a:pt x="0" y="112227"/>
                </a:lnTo>
                <a:lnTo>
                  <a:pt x="10550" y="119769"/>
                </a:lnTo>
                <a:lnTo>
                  <a:pt x="11094" y="117352"/>
                </a:lnTo>
                <a:lnTo>
                  <a:pt x="12844" y="110095"/>
                </a:lnTo>
                <a:lnTo>
                  <a:pt x="13908" y="105826"/>
                </a:lnTo>
                <a:lnTo>
                  <a:pt x="17076" y="94023"/>
                </a:lnTo>
                <a:lnTo>
                  <a:pt x="18987" y="87762"/>
                </a:lnTo>
                <a:lnTo>
                  <a:pt x="20002" y="84351"/>
                </a:lnTo>
                <a:lnTo>
                  <a:pt x="23443" y="73825"/>
                </a:lnTo>
                <a:lnTo>
                  <a:pt x="24691" y="70268"/>
                </a:lnTo>
                <a:lnTo>
                  <a:pt x="26220" y="66285"/>
                </a:lnTo>
                <a:lnTo>
                  <a:pt x="27269" y="63299"/>
                </a:lnTo>
                <a:lnTo>
                  <a:pt x="28862" y="59597"/>
                </a:lnTo>
                <a:lnTo>
                  <a:pt x="30083" y="56326"/>
                </a:lnTo>
                <a:lnTo>
                  <a:pt x="33052" y="49782"/>
                </a:lnTo>
                <a:lnTo>
                  <a:pt x="44616" y="30582"/>
                </a:lnTo>
                <a:lnTo>
                  <a:pt x="45396" y="29440"/>
                </a:lnTo>
                <a:lnTo>
                  <a:pt x="46256" y="28588"/>
                </a:lnTo>
                <a:lnTo>
                  <a:pt x="47116" y="27594"/>
                </a:lnTo>
                <a:lnTo>
                  <a:pt x="48845" y="25887"/>
                </a:lnTo>
                <a:lnTo>
                  <a:pt x="49788" y="25177"/>
                </a:lnTo>
                <a:lnTo>
                  <a:pt x="50638" y="24604"/>
                </a:lnTo>
                <a:lnTo>
                  <a:pt x="51488" y="23894"/>
                </a:lnTo>
                <a:lnTo>
                  <a:pt x="52431" y="23327"/>
                </a:lnTo>
                <a:lnTo>
                  <a:pt x="53281" y="22758"/>
                </a:lnTo>
                <a:lnTo>
                  <a:pt x="55013" y="21906"/>
                </a:lnTo>
                <a:lnTo>
                  <a:pt x="57657" y="21051"/>
                </a:lnTo>
                <a:lnTo>
                  <a:pt x="87080" y="21051"/>
                </a:lnTo>
                <a:lnTo>
                  <a:pt x="86017" y="19487"/>
                </a:lnTo>
                <a:lnTo>
                  <a:pt x="63353" y="279"/>
                </a:lnTo>
                <a:lnTo>
                  <a:pt x="60553" y="0"/>
                </a:lnTo>
                <a:close/>
              </a:path>
              <a:path extrusionOk="0" h="120000" w="120000">
                <a:moveTo>
                  <a:pt x="87080" y="21051"/>
                </a:moveTo>
                <a:lnTo>
                  <a:pt x="62189" y="21051"/>
                </a:lnTo>
                <a:lnTo>
                  <a:pt x="63133" y="21477"/>
                </a:lnTo>
                <a:lnTo>
                  <a:pt x="64078" y="21620"/>
                </a:lnTo>
                <a:lnTo>
                  <a:pt x="65935" y="22473"/>
                </a:lnTo>
                <a:lnTo>
                  <a:pt x="76524" y="32432"/>
                </a:lnTo>
                <a:lnTo>
                  <a:pt x="77581" y="33853"/>
                </a:lnTo>
                <a:lnTo>
                  <a:pt x="78683" y="35559"/>
                </a:lnTo>
                <a:lnTo>
                  <a:pt x="79848" y="37268"/>
                </a:lnTo>
                <a:lnTo>
                  <a:pt x="82208" y="41249"/>
                </a:lnTo>
                <a:lnTo>
                  <a:pt x="83436" y="43525"/>
                </a:lnTo>
                <a:lnTo>
                  <a:pt x="84632" y="45942"/>
                </a:lnTo>
                <a:lnTo>
                  <a:pt x="85859" y="48217"/>
                </a:lnTo>
                <a:lnTo>
                  <a:pt x="87177" y="51067"/>
                </a:lnTo>
                <a:lnTo>
                  <a:pt x="88282" y="53763"/>
                </a:lnTo>
                <a:lnTo>
                  <a:pt x="90974" y="59884"/>
                </a:lnTo>
                <a:lnTo>
                  <a:pt x="102646" y="94161"/>
                </a:lnTo>
                <a:lnTo>
                  <a:pt x="103988" y="98573"/>
                </a:lnTo>
                <a:lnTo>
                  <a:pt x="105407" y="103553"/>
                </a:lnTo>
                <a:lnTo>
                  <a:pt x="109467" y="119058"/>
                </a:lnTo>
                <a:lnTo>
                  <a:pt x="119791" y="110095"/>
                </a:lnTo>
                <a:lnTo>
                  <a:pt x="118375" y="104551"/>
                </a:lnTo>
                <a:lnTo>
                  <a:pt x="116958" y="99284"/>
                </a:lnTo>
                <a:lnTo>
                  <a:pt x="115573" y="94023"/>
                </a:lnTo>
                <a:lnTo>
                  <a:pt x="114156" y="89043"/>
                </a:lnTo>
                <a:lnTo>
                  <a:pt x="111260" y="79515"/>
                </a:lnTo>
                <a:lnTo>
                  <a:pt x="109876" y="74815"/>
                </a:lnTo>
                <a:lnTo>
                  <a:pt x="95678" y="37268"/>
                </a:lnTo>
                <a:lnTo>
                  <a:pt x="94389" y="34420"/>
                </a:lnTo>
                <a:lnTo>
                  <a:pt x="92973" y="31719"/>
                </a:lnTo>
                <a:lnTo>
                  <a:pt x="91651" y="28873"/>
                </a:lnTo>
                <a:lnTo>
                  <a:pt x="89940" y="25887"/>
                </a:lnTo>
                <a:lnTo>
                  <a:pt x="88850" y="23894"/>
                </a:lnTo>
                <a:lnTo>
                  <a:pt x="87370" y="21477"/>
                </a:lnTo>
                <a:lnTo>
                  <a:pt x="87080" y="2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6" name="Google Shape;946;p38"/>
          <p:cNvSpPr/>
          <p:nvPr/>
        </p:nvSpPr>
        <p:spPr>
          <a:xfrm>
            <a:off x="10262543" y="4320447"/>
            <a:ext cx="115570" cy="63500"/>
          </a:xfrm>
          <a:custGeom>
            <a:rect b="b" l="l" r="r" t="t"/>
            <a:pathLst>
              <a:path extrusionOk="0" h="120000" w="120000">
                <a:moveTo>
                  <a:pt x="10390" y="0"/>
                </a:moveTo>
                <a:lnTo>
                  <a:pt x="0" y="8815"/>
                </a:lnTo>
                <a:lnTo>
                  <a:pt x="1406" y="14507"/>
                </a:lnTo>
                <a:lnTo>
                  <a:pt x="4217" y="25033"/>
                </a:lnTo>
                <a:lnTo>
                  <a:pt x="5704" y="30013"/>
                </a:lnTo>
                <a:lnTo>
                  <a:pt x="8518" y="39685"/>
                </a:lnTo>
                <a:lnTo>
                  <a:pt x="9921" y="44235"/>
                </a:lnTo>
                <a:lnTo>
                  <a:pt x="11328" y="48646"/>
                </a:lnTo>
                <a:lnTo>
                  <a:pt x="12814" y="52773"/>
                </a:lnTo>
                <a:lnTo>
                  <a:pt x="14241" y="57178"/>
                </a:lnTo>
                <a:lnTo>
                  <a:pt x="42272" y="110662"/>
                </a:lnTo>
                <a:lnTo>
                  <a:pt x="47976" y="115356"/>
                </a:lnTo>
                <a:lnTo>
                  <a:pt x="49383" y="116352"/>
                </a:lnTo>
                <a:lnTo>
                  <a:pt x="50789" y="117206"/>
                </a:lnTo>
                <a:lnTo>
                  <a:pt x="53600" y="118348"/>
                </a:lnTo>
                <a:lnTo>
                  <a:pt x="56415" y="119202"/>
                </a:lnTo>
                <a:lnTo>
                  <a:pt x="57822" y="119482"/>
                </a:lnTo>
                <a:lnTo>
                  <a:pt x="61964" y="119482"/>
                </a:lnTo>
                <a:lnTo>
                  <a:pt x="63212" y="119202"/>
                </a:lnTo>
                <a:lnTo>
                  <a:pt x="64620" y="119058"/>
                </a:lnTo>
                <a:lnTo>
                  <a:pt x="67277" y="118204"/>
                </a:lnTo>
                <a:lnTo>
                  <a:pt x="68527" y="117637"/>
                </a:lnTo>
                <a:lnTo>
                  <a:pt x="69854" y="116921"/>
                </a:lnTo>
                <a:lnTo>
                  <a:pt x="71103" y="116352"/>
                </a:lnTo>
                <a:lnTo>
                  <a:pt x="87516" y="98573"/>
                </a:lnTo>
                <a:lnTo>
                  <a:pt x="58603" y="98573"/>
                </a:lnTo>
                <a:lnTo>
                  <a:pt x="57663" y="98286"/>
                </a:lnTo>
                <a:lnTo>
                  <a:pt x="40006" y="81932"/>
                </a:lnTo>
                <a:lnTo>
                  <a:pt x="38756" y="79938"/>
                </a:lnTo>
                <a:lnTo>
                  <a:pt x="37583" y="77950"/>
                </a:lnTo>
                <a:lnTo>
                  <a:pt x="36412" y="75671"/>
                </a:lnTo>
                <a:lnTo>
                  <a:pt x="35162" y="73396"/>
                </a:lnTo>
                <a:lnTo>
                  <a:pt x="33988" y="70835"/>
                </a:lnTo>
                <a:lnTo>
                  <a:pt x="32738" y="68279"/>
                </a:lnTo>
                <a:lnTo>
                  <a:pt x="30160" y="62445"/>
                </a:lnTo>
                <a:lnTo>
                  <a:pt x="21174" y="37834"/>
                </a:lnTo>
                <a:lnTo>
                  <a:pt x="19845" y="33709"/>
                </a:lnTo>
                <a:lnTo>
                  <a:pt x="18517" y="29440"/>
                </a:lnTo>
                <a:lnTo>
                  <a:pt x="17110" y="25033"/>
                </a:lnTo>
                <a:lnTo>
                  <a:pt x="15782" y="20341"/>
                </a:lnTo>
                <a:lnTo>
                  <a:pt x="14453" y="15505"/>
                </a:lnTo>
                <a:lnTo>
                  <a:pt x="13009" y="10382"/>
                </a:lnTo>
                <a:lnTo>
                  <a:pt x="11718" y="5400"/>
                </a:lnTo>
                <a:lnTo>
                  <a:pt x="10390" y="0"/>
                </a:lnTo>
                <a:close/>
              </a:path>
              <a:path extrusionOk="0" h="120000" w="120000">
                <a:moveTo>
                  <a:pt x="109314" y="1275"/>
                </a:moveTo>
                <a:lnTo>
                  <a:pt x="107089" y="10525"/>
                </a:lnTo>
                <a:lnTo>
                  <a:pt x="104548" y="20477"/>
                </a:lnTo>
                <a:lnTo>
                  <a:pt x="102830" y="26454"/>
                </a:lnTo>
                <a:lnTo>
                  <a:pt x="100874" y="32855"/>
                </a:lnTo>
                <a:lnTo>
                  <a:pt x="99937" y="36270"/>
                </a:lnTo>
                <a:lnTo>
                  <a:pt x="98845" y="39685"/>
                </a:lnTo>
                <a:lnTo>
                  <a:pt x="97670" y="43099"/>
                </a:lnTo>
                <a:lnTo>
                  <a:pt x="96500" y="46652"/>
                </a:lnTo>
                <a:lnTo>
                  <a:pt x="95070" y="50356"/>
                </a:lnTo>
                <a:lnTo>
                  <a:pt x="93922" y="53627"/>
                </a:lnTo>
                <a:lnTo>
                  <a:pt x="92593" y="57178"/>
                </a:lnTo>
                <a:lnTo>
                  <a:pt x="91186" y="60449"/>
                </a:lnTo>
                <a:lnTo>
                  <a:pt x="89779" y="64010"/>
                </a:lnTo>
                <a:lnTo>
                  <a:pt x="88294" y="67139"/>
                </a:lnTo>
                <a:lnTo>
                  <a:pt x="75247" y="89331"/>
                </a:lnTo>
                <a:lnTo>
                  <a:pt x="74462" y="90323"/>
                </a:lnTo>
                <a:lnTo>
                  <a:pt x="73604" y="91175"/>
                </a:lnTo>
                <a:lnTo>
                  <a:pt x="72744" y="92173"/>
                </a:lnTo>
                <a:lnTo>
                  <a:pt x="71026" y="93879"/>
                </a:lnTo>
                <a:lnTo>
                  <a:pt x="70166" y="94590"/>
                </a:lnTo>
                <a:lnTo>
                  <a:pt x="69228" y="95159"/>
                </a:lnTo>
                <a:lnTo>
                  <a:pt x="68368" y="95869"/>
                </a:lnTo>
                <a:lnTo>
                  <a:pt x="67509" y="96298"/>
                </a:lnTo>
                <a:lnTo>
                  <a:pt x="66650" y="96865"/>
                </a:lnTo>
                <a:lnTo>
                  <a:pt x="64933" y="97719"/>
                </a:lnTo>
                <a:lnTo>
                  <a:pt x="63135" y="98286"/>
                </a:lnTo>
                <a:lnTo>
                  <a:pt x="61338" y="98573"/>
                </a:lnTo>
                <a:lnTo>
                  <a:pt x="87516" y="98573"/>
                </a:lnTo>
                <a:lnTo>
                  <a:pt x="98750" y="76667"/>
                </a:lnTo>
                <a:lnTo>
                  <a:pt x="100327" y="73114"/>
                </a:lnTo>
                <a:lnTo>
                  <a:pt x="101813" y="69271"/>
                </a:lnTo>
                <a:lnTo>
                  <a:pt x="103298" y="65574"/>
                </a:lnTo>
                <a:lnTo>
                  <a:pt x="104705" y="61591"/>
                </a:lnTo>
                <a:lnTo>
                  <a:pt x="106110" y="57889"/>
                </a:lnTo>
                <a:lnTo>
                  <a:pt x="107362" y="54051"/>
                </a:lnTo>
                <a:lnTo>
                  <a:pt x="108701" y="50067"/>
                </a:lnTo>
                <a:lnTo>
                  <a:pt x="109782" y="46652"/>
                </a:lnTo>
                <a:lnTo>
                  <a:pt x="110878" y="42956"/>
                </a:lnTo>
                <a:lnTo>
                  <a:pt x="112987" y="36126"/>
                </a:lnTo>
                <a:lnTo>
                  <a:pt x="114784" y="29440"/>
                </a:lnTo>
                <a:lnTo>
                  <a:pt x="116270" y="24037"/>
                </a:lnTo>
                <a:lnTo>
                  <a:pt x="119238" y="11659"/>
                </a:lnTo>
                <a:lnTo>
                  <a:pt x="119865" y="8815"/>
                </a:lnTo>
                <a:lnTo>
                  <a:pt x="109314" y="12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7" name="Google Shape;947;p38"/>
          <p:cNvSpPr/>
          <p:nvPr/>
        </p:nvSpPr>
        <p:spPr>
          <a:xfrm>
            <a:off x="10157038" y="4262036"/>
            <a:ext cx="115570" cy="63500"/>
          </a:xfrm>
          <a:custGeom>
            <a:rect b="b" l="l" r="r" t="t"/>
            <a:pathLst>
              <a:path extrusionOk="0" h="120000" w="120000">
                <a:moveTo>
                  <a:pt x="86869" y="20908"/>
                </a:moveTo>
                <a:lnTo>
                  <a:pt x="57663" y="20908"/>
                </a:lnTo>
                <a:lnTo>
                  <a:pt x="62198" y="21051"/>
                </a:lnTo>
                <a:lnTo>
                  <a:pt x="64073" y="21618"/>
                </a:lnTo>
                <a:lnTo>
                  <a:pt x="66962" y="22902"/>
                </a:lnTo>
                <a:lnTo>
                  <a:pt x="67978" y="23612"/>
                </a:lnTo>
                <a:lnTo>
                  <a:pt x="68995" y="24464"/>
                </a:lnTo>
                <a:lnTo>
                  <a:pt x="69932" y="25177"/>
                </a:lnTo>
                <a:lnTo>
                  <a:pt x="72120" y="27165"/>
                </a:lnTo>
                <a:lnTo>
                  <a:pt x="73212" y="28304"/>
                </a:lnTo>
                <a:lnTo>
                  <a:pt x="74229" y="29582"/>
                </a:lnTo>
                <a:lnTo>
                  <a:pt x="75324" y="30865"/>
                </a:lnTo>
                <a:lnTo>
                  <a:pt x="76417" y="32286"/>
                </a:lnTo>
                <a:lnTo>
                  <a:pt x="79933" y="37409"/>
                </a:lnTo>
                <a:lnTo>
                  <a:pt x="81107" y="39397"/>
                </a:lnTo>
                <a:lnTo>
                  <a:pt x="82278" y="41535"/>
                </a:lnTo>
                <a:lnTo>
                  <a:pt x="83528" y="43666"/>
                </a:lnTo>
                <a:lnTo>
                  <a:pt x="94780" y="70121"/>
                </a:lnTo>
                <a:lnTo>
                  <a:pt x="96109" y="73681"/>
                </a:lnTo>
                <a:lnTo>
                  <a:pt x="97438" y="77521"/>
                </a:lnTo>
                <a:lnTo>
                  <a:pt x="98766" y="81503"/>
                </a:lnTo>
                <a:lnTo>
                  <a:pt x="101344" y="90039"/>
                </a:lnTo>
                <a:lnTo>
                  <a:pt x="102751" y="94446"/>
                </a:lnTo>
                <a:lnTo>
                  <a:pt x="106814" y="108818"/>
                </a:lnTo>
                <a:lnTo>
                  <a:pt x="108143" y="114077"/>
                </a:lnTo>
                <a:lnTo>
                  <a:pt x="109549" y="119200"/>
                </a:lnTo>
                <a:lnTo>
                  <a:pt x="119939" y="110382"/>
                </a:lnTo>
                <a:lnTo>
                  <a:pt x="118458" y="104972"/>
                </a:lnTo>
                <a:lnTo>
                  <a:pt x="115642" y="94446"/>
                </a:lnTo>
                <a:lnTo>
                  <a:pt x="97280" y="40962"/>
                </a:lnTo>
                <a:lnTo>
                  <a:pt x="95672" y="37266"/>
                </a:lnTo>
                <a:lnTo>
                  <a:pt x="94398" y="34561"/>
                </a:lnTo>
                <a:lnTo>
                  <a:pt x="93062" y="31863"/>
                </a:lnTo>
                <a:lnTo>
                  <a:pt x="91654" y="29300"/>
                </a:lnTo>
                <a:lnTo>
                  <a:pt x="90164" y="26454"/>
                </a:lnTo>
                <a:lnTo>
                  <a:pt x="87339" y="21618"/>
                </a:lnTo>
                <a:lnTo>
                  <a:pt x="86869" y="20908"/>
                </a:lnTo>
                <a:close/>
              </a:path>
              <a:path extrusionOk="0" h="120000" w="120000">
                <a:moveTo>
                  <a:pt x="62039" y="0"/>
                </a:moveTo>
                <a:lnTo>
                  <a:pt x="56651" y="139"/>
                </a:lnTo>
                <a:lnTo>
                  <a:pt x="53915" y="708"/>
                </a:lnTo>
                <a:lnTo>
                  <a:pt x="52666" y="1275"/>
                </a:lnTo>
                <a:lnTo>
                  <a:pt x="51337" y="1704"/>
                </a:lnTo>
                <a:lnTo>
                  <a:pt x="47585" y="3836"/>
                </a:lnTo>
                <a:lnTo>
                  <a:pt x="46335" y="4835"/>
                </a:lnTo>
                <a:lnTo>
                  <a:pt x="45086" y="5686"/>
                </a:lnTo>
                <a:lnTo>
                  <a:pt x="43991" y="6685"/>
                </a:lnTo>
                <a:lnTo>
                  <a:pt x="42741" y="7676"/>
                </a:lnTo>
                <a:lnTo>
                  <a:pt x="41646" y="8961"/>
                </a:lnTo>
                <a:lnTo>
                  <a:pt x="26332" y="31576"/>
                </a:lnTo>
                <a:lnTo>
                  <a:pt x="24534" y="34990"/>
                </a:lnTo>
                <a:lnTo>
                  <a:pt x="22893" y="38687"/>
                </a:lnTo>
                <a:lnTo>
                  <a:pt x="21252" y="42527"/>
                </a:lnTo>
                <a:lnTo>
                  <a:pt x="19613" y="46227"/>
                </a:lnTo>
                <a:lnTo>
                  <a:pt x="18048" y="50067"/>
                </a:lnTo>
                <a:lnTo>
                  <a:pt x="16542" y="54049"/>
                </a:lnTo>
                <a:lnTo>
                  <a:pt x="15238" y="57753"/>
                </a:lnTo>
                <a:lnTo>
                  <a:pt x="13831" y="61445"/>
                </a:lnTo>
                <a:lnTo>
                  <a:pt x="12581" y="65285"/>
                </a:lnTo>
                <a:lnTo>
                  <a:pt x="11328" y="68845"/>
                </a:lnTo>
                <a:lnTo>
                  <a:pt x="10156" y="72682"/>
                </a:lnTo>
                <a:lnTo>
                  <a:pt x="0" y="110382"/>
                </a:lnTo>
                <a:lnTo>
                  <a:pt x="10704" y="118059"/>
                </a:lnTo>
                <a:lnTo>
                  <a:pt x="11173" y="115642"/>
                </a:lnTo>
                <a:lnTo>
                  <a:pt x="12814" y="108818"/>
                </a:lnTo>
                <a:lnTo>
                  <a:pt x="15391" y="98859"/>
                </a:lnTo>
                <a:lnTo>
                  <a:pt x="17110" y="92881"/>
                </a:lnTo>
                <a:lnTo>
                  <a:pt x="19064" y="86339"/>
                </a:lnTo>
                <a:lnTo>
                  <a:pt x="20003" y="83068"/>
                </a:lnTo>
                <a:lnTo>
                  <a:pt x="21095" y="79657"/>
                </a:lnTo>
                <a:lnTo>
                  <a:pt x="22269" y="76100"/>
                </a:lnTo>
                <a:lnTo>
                  <a:pt x="23440" y="72682"/>
                </a:lnTo>
                <a:lnTo>
                  <a:pt x="24690" y="69267"/>
                </a:lnTo>
                <a:lnTo>
                  <a:pt x="25941" y="65716"/>
                </a:lnTo>
                <a:lnTo>
                  <a:pt x="27346" y="62156"/>
                </a:lnTo>
                <a:lnTo>
                  <a:pt x="28753" y="58885"/>
                </a:lnTo>
                <a:lnTo>
                  <a:pt x="31567" y="52062"/>
                </a:lnTo>
                <a:lnTo>
                  <a:pt x="33129" y="48933"/>
                </a:lnTo>
                <a:lnTo>
                  <a:pt x="34692" y="45662"/>
                </a:lnTo>
                <a:lnTo>
                  <a:pt x="37897" y="39826"/>
                </a:lnTo>
                <a:lnTo>
                  <a:pt x="54069" y="22189"/>
                </a:lnTo>
                <a:lnTo>
                  <a:pt x="55866" y="21337"/>
                </a:lnTo>
                <a:lnTo>
                  <a:pt x="56726" y="21193"/>
                </a:lnTo>
                <a:lnTo>
                  <a:pt x="57663" y="20908"/>
                </a:lnTo>
                <a:lnTo>
                  <a:pt x="86869" y="20908"/>
                </a:lnTo>
                <a:lnTo>
                  <a:pt x="83294" y="15503"/>
                </a:lnTo>
                <a:lnTo>
                  <a:pt x="81888" y="13797"/>
                </a:lnTo>
                <a:lnTo>
                  <a:pt x="80481" y="11947"/>
                </a:lnTo>
                <a:lnTo>
                  <a:pt x="76184" y="7396"/>
                </a:lnTo>
                <a:lnTo>
                  <a:pt x="74777" y="6111"/>
                </a:lnTo>
                <a:lnTo>
                  <a:pt x="73370" y="4975"/>
                </a:lnTo>
                <a:lnTo>
                  <a:pt x="71884" y="4125"/>
                </a:lnTo>
                <a:lnTo>
                  <a:pt x="70556" y="3125"/>
                </a:lnTo>
                <a:lnTo>
                  <a:pt x="69075" y="2271"/>
                </a:lnTo>
                <a:lnTo>
                  <a:pt x="67668" y="1704"/>
                </a:lnTo>
                <a:lnTo>
                  <a:pt x="66337" y="995"/>
                </a:lnTo>
                <a:lnTo>
                  <a:pt x="64853" y="565"/>
                </a:lnTo>
                <a:lnTo>
                  <a:pt x="62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8" name="Google Shape;948;p38"/>
          <p:cNvSpPr/>
          <p:nvPr/>
        </p:nvSpPr>
        <p:spPr>
          <a:xfrm>
            <a:off x="10156662" y="4320447"/>
            <a:ext cx="10795" cy="7620"/>
          </a:xfrm>
          <a:custGeom>
            <a:rect b="b" l="l" r="r" t="t"/>
            <a:pathLst>
              <a:path extrusionOk="0" h="120000" w="120000">
                <a:moveTo>
                  <a:pt x="4168" y="0"/>
                </a:moveTo>
                <a:lnTo>
                  <a:pt x="1656" y="10629"/>
                </a:lnTo>
                <a:lnTo>
                  <a:pt x="0" y="20157"/>
                </a:lnTo>
                <a:lnTo>
                  <a:pt x="0" y="47417"/>
                </a:lnTo>
                <a:lnTo>
                  <a:pt x="3334" y="63968"/>
                </a:lnTo>
                <a:lnTo>
                  <a:pt x="5824" y="71086"/>
                </a:lnTo>
                <a:lnTo>
                  <a:pt x="9204" y="78204"/>
                </a:lnTo>
                <a:lnTo>
                  <a:pt x="11694" y="85338"/>
                </a:lnTo>
                <a:lnTo>
                  <a:pt x="50178" y="117307"/>
                </a:lnTo>
                <a:lnTo>
                  <a:pt x="56037" y="119685"/>
                </a:lnTo>
                <a:lnTo>
                  <a:pt x="78614" y="117307"/>
                </a:lnTo>
                <a:lnTo>
                  <a:pt x="84472" y="113779"/>
                </a:lnTo>
                <a:lnTo>
                  <a:pt x="89496" y="111385"/>
                </a:lnTo>
                <a:lnTo>
                  <a:pt x="93676" y="106677"/>
                </a:lnTo>
                <a:lnTo>
                  <a:pt x="98701" y="101937"/>
                </a:lnTo>
                <a:lnTo>
                  <a:pt x="103714" y="96015"/>
                </a:lnTo>
                <a:lnTo>
                  <a:pt x="107894" y="90047"/>
                </a:lnTo>
                <a:lnTo>
                  <a:pt x="112074" y="81795"/>
                </a:lnTo>
                <a:lnTo>
                  <a:pt x="118777" y="63968"/>
                </a:lnTo>
                <a:lnTo>
                  <a:pt x="41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9" name="Google Shape;949;p38"/>
          <p:cNvSpPr/>
          <p:nvPr/>
        </p:nvSpPr>
        <p:spPr>
          <a:xfrm>
            <a:off x="10151095" y="4312090"/>
            <a:ext cx="21590" cy="15240"/>
          </a:xfrm>
          <a:custGeom>
            <a:rect b="b" l="l" r="r" t="t"/>
            <a:pathLst>
              <a:path extrusionOk="0" h="120000" w="120000">
                <a:moveTo>
                  <a:pt x="67742" y="0"/>
                </a:moveTo>
                <a:lnTo>
                  <a:pt x="0" y="75878"/>
                </a:lnTo>
                <a:lnTo>
                  <a:pt x="817" y="99581"/>
                </a:lnTo>
                <a:lnTo>
                  <a:pt x="1239" y="104313"/>
                </a:lnTo>
                <a:lnTo>
                  <a:pt x="2084" y="109062"/>
                </a:lnTo>
                <a:lnTo>
                  <a:pt x="4591" y="119141"/>
                </a:lnTo>
                <a:lnTo>
                  <a:pt x="118360" y="56318"/>
                </a:lnTo>
                <a:lnTo>
                  <a:pt x="115848" y="46247"/>
                </a:lnTo>
                <a:lnTo>
                  <a:pt x="113758" y="42089"/>
                </a:lnTo>
                <a:lnTo>
                  <a:pt x="112090" y="37939"/>
                </a:lnTo>
                <a:lnTo>
                  <a:pt x="108316" y="30230"/>
                </a:lnTo>
                <a:lnTo>
                  <a:pt x="103731" y="22536"/>
                </a:lnTo>
                <a:lnTo>
                  <a:pt x="102047" y="20150"/>
                </a:lnTo>
                <a:lnTo>
                  <a:pt x="99540" y="17788"/>
                </a:lnTo>
                <a:lnTo>
                  <a:pt x="97028" y="14827"/>
                </a:lnTo>
                <a:lnTo>
                  <a:pt x="73183" y="1189"/>
                </a:lnTo>
                <a:lnTo>
                  <a:pt x="67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0" name="Google Shape;950;p38"/>
          <p:cNvSpPr/>
          <p:nvPr/>
        </p:nvSpPr>
        <p:spPr>
          <a:xfrm>
            <a:off x="10151921" y="4318187"/>
            <a:ext cx="126364" cy="71120"/>
          </a:xfrm>
          <a:custGeom>
            <a:rect b="b" l="l" r="r" t="t"/>
            <a:pathLst>
              <a:path extrusionOk="0" h="120000" w="120000">
                <a:moveTo>
                  <a:pt x="19437" y="1780"/>
                </a:moveTo>
                <a:lnTo>
                  <a:pt x="0" y="15241"/>
                </a:lnTo>
                <a:lnTo>
                  <a:pt x="641" y="18161"/>
                </a:lnTo>
                <a:lnTo>
                  <a:pt x="3500" y="29463"/>
                </a:lnTo>
                <a:lnTo>
                  <a:pt x="5070" y="34926"/>
                </a:lnTo>
                <a:lnTo>
                  <a:pt x="6644" y="40643"/>
                </a:lnTo>
                <a:lnTo>
                  <a:pt x="28870" y="95250"/>
                </a:lnTo>
                <a:lnTo>
                  <a:pt x="37017" y="106810"/>
                </a:lnTo>
                <a:lnTo>
                  <a:pt x="38232" y="108334"/>
                </a:lnTo>
                <a:lnTo>
                  <a:pt x="39375" y="109479"/>
                </a:lnTo>
                <a:lnTo>
                  <a:pt x="40518" y="110748"/>
                </a:lnTo>
                <a:lnTo>
                  <a:pt x="41733" y="111890"/>
                </a:lnTo>
                <a:lnTo>
                  <a:pt x="42947" y="112908"/>
                </a:lnTo>
                <a:lnTo>
                  <a:pt x="44090" y="113925"/>
                </a:lnTo>
                <a:lnTo>
                  <a:pt x="45448" y="114811"/>
                </a:lnTo>
                <a:lnTo>
                  <a:pt x="57742" y="119767"/>
                </a:lnTo>
                <a:lnTo>
                  <a:pt x="59240" y="120018"/>
                </a:lnTo>
                <a:lnTo>
                  <a:pt x="62171" y="119767"/>
                </a:lnTo>
                <a:lnTo>
                  <a:pt x="63671" y="119512"/>
                </a:lnTo>
                <a:lnTo>
                  <a:pt x="66673" y="118749"/>
                </a:lnTo>
                <a:lnTo>
                  <a:pt x="68173" y="117988"/>
                </a:lnTo>
                <a:lnTo>
                  <a:pt x="69604" y="117352"/>
                </a:lnTo>
                <a:lnTo>
                  <a:pt x="71175" y="116591"/>
                </a:lnTo>
                <a:lnTo>
                  <a:pt x="72603" y="115572"/>
                </a:lnTo>
                <a:lnTo>
                  <a:pt x="74106" y="114560"/>
                </a:lnTo>
                <a:lnTo>
                  <a:pt x="96753" y="82552"/>
                </a:lnTo>
                <a:lnTo>
                  <a:pt x="58169" y="82552"/>
                </a:lnTo>
                <a:lnTo>
                  <a:pt x="57596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165" y="80266"/>
                </a:lnTo>
                <a:lnTo>
                  <a:pt x="52597" y="79759"/>
                </a:lnTo>
                <a:lnTo>
                  <a:pt x="51951" y="79251"/>
                </a:lnTo>
                <a:lnTo>
                  <a:pt x="51237" y="78614"/>
                </a:lnTo>
                <a:lnTo>
                  <a:pt x="50593" y="77979"/>
                </a:lnTo>
                <a:lnTo>
                  <a:pt x="49879" y="77345"/>
                </a:lnTo>
                <a:lnTo>
                  <a:pt x="37875" y="57914"/>
                </a:lnTo>
                <a:lnTo>
                  <a:pt x="36588" y="55248"/>
                </a:lnTo>
                <a:lnTo>
                  <a:pt x="32943" y="46484"/>
                </a:lnTo>
                <a:lnTo>
                  <a:pt x="31870" y="43434"/>
                </a:lnTo>
                <a:lnTo>
                  <a:pt x="29728" y="37592"/>
                </a:lnTo>
                <a:lnTo>
                  <a:pt x="28655" y="34543"/>
                </a:lnTo>
                <a:lnTo>
                  <a:pt x="26869" y="28829"/>
                </a:lnTo>
                <a:lnTo>
                  <a:pt x="25082" y="23242"/>
                </a:lnTo>
                <a:lnTo>
                  <a:pt x="22367" y="13338"/>
                </a:lnTo>
                <a:lnTo>
                  <a:pt x="19437" y="1780"/>
                </a:lnTo>
                <a:close/>
              </a:path>
              <a:path extrusionOk="0" h="120000" w="120000">
                <a:moveTo>
                  <a:pt x="100476" y="0"/>
                </a:moveTo>
                <a:lnTo>
                  <a:pt x="98046" y="9143"/>
                </a:lnTo>
                <a:lnTo>
                  <a:pt x="96759" y="13461"/>
                </a:lnTo>
                <a:lnTo>
                  <a:pt x="95617" y="17655"/>
                </a:lnTo>
                <a:lnTo>
                  <a:pt x="94401" y="21717"/>
                </a:lnTo>
                <a:lnTo>
                  <a:pt x="93187" y="25656"/>
                </a:lnTo>
                <a:lnTo>
                  <a:pt x="91958" y="29463"/>
                </a:lnTo>
                <a:lnTo>
                  <a:pt x="90829" y="32767"/>
                </a:lnTo>
                <a:lnTo>
                  <a:pt x="89684" y="36325"/>
                </a:lnTo>
                <a:lnTo>
                  <a:pt x="88540" y="39624"/>
                </a:lnTo>
                <a:lnTo>
                  <a:pt x="86999" y="43692"/>
                </a:lnTo>
                <a:lnTo>
                  <a:pt x="86254" y="45723"/>
                </a:lnTo>
                <a:lnTo>
                  <a:pt x="85111" y="48644"/>
                </a:lnTo>
                <a:lnTo>
                  <a:pt x="83969" y="51310"/>
                </a:lnTo>
                <a:lnTo>
                  <a:pt x="82896" y="53976"/>
                </a:lnTo>
                <a:lnTo>
                  <a:pt x="80750" y="58803"/>
                </a:lnTo>
                <a:lnTo>
                  <a:pt x="78680" y="62994"/>
                </a:lnTo>
                <a:lnTo>
                  <a:pt x="74677" y="70106"/>
                </a:lnTo>
                <a:lnTo>
                  <a:pt x="72747" y="72771"/>
                </a:lnTo>
                <a:lnTo>
                  <a:pt x="71817" y="74174"/>
                </a:lnTo>
                <a:lnTo>
                  <a:pt x="70104" y="76331"/>
                </a:lnTo>
                <a:lnTo>
                  <a:pt x="68389" y="78107"/>
                </a:lnTo>
                <a:lnTo>
                  <a:pt x="67676" y="78742"/>
                </a:lnTo>
                <a:lnTo>
                  <a:pt x="66887" y="79505"/>
                </a:lnTo>
                <a:lnTo>
                  <a:pt x="66100" y="80139"/>
                </a:lnTo>
                <a:lnTo>
                  <a:pt x="65315" y="80649"/>
                </a:lnTo>
                <a:lnTo>
                  <a:pt x="63242" y="81791"/>
                </a:lnTo>
                <a:lnTo>
                  <a:pt x="61957" y="82297"/>
                </a:lnTo>
                <a:lnTo>
                  <a:pt x="61313" y="82297"/>
                </a:lnTo>
                <a:lnTo>
                  <a:pt x="60672" y="82552"/>
                </a:lnTo>
                <a:lnTo>
                  <a:pt x="96753" y="82552"/>
                </a:lnTo>
                <a:lnTo>
                  <a:pt x="98170" y="79759"/>
                </a:lnTo>
                <a:lnTo>
                  <a:pt x="99405" y="76710"/>
                </a:lnTo>
                <a:lnTo>
                  <a:pt x="100760" y="73533"/>
                </a:lnTo>
                <a:lnTo>
                  <a:pt x="102168" y="70106"/>
                </a:lnTo>
                <a:lnTo>
                  <a:pt x="104762" y="63374"/>
                </a:lnTo>
                <a:lnTo>
                  <a:pt x="106120" y="59694"/>
                </a:lnTo>
                <a:lnTo>
                  <a:pt x="107406" y="55883"/>
                </a:lnTo>
                <a:lnTo>
                  <a:pt x="108766" y="52073"/>
                </a:lnTo>
                <a:lnTo>
                  <a:pt x="111494" y="43434"/>
                </a:lnTo>
                <a:lnTo>
                  <a:pt x="112840" y="39374"/>
                </a:lnTo>
                <a:lnTo>
                  <a:pt x="114168" y="34543"/>
                </a:lnTo>
                <a:lnTo>
                  <a:pt x="116769" y="25656"/>
                </a:lnTo>
                <a:lnTo>
                  <a:pt x="119484" y="15747"/>
                </a:lnTo>
                <a:lnTo>
                  <a:pt x="100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1" name="Google Shape;951;p38"/>
          <p:cNvSpPr/>
          <p:nvPr/>
        </p:nvSpPr>
        <p:spPr>
          <a:xfrm>
            <a:off x="10257728" y="4256389"/>
            <a:ext cx="126364" cy="71120"/>
          </a:xfrm>
          <a:custGeom>
            <a:rect b="b" l="l" r="r" t="t"/>
            <a:pathLst>
              <a:path extrusionOk="0" h="120000" w="120000">
                <a:moveTo>
                  <a:pt x="60241" y="0"/>
                </a:moveTo>
                <a:lnTo>
                  <a:pt x="25438" y="31749"/>
                </a:lnTo>
                <a:lnTo>
                  <a:pt x="12003" y="64135"/>
                </a:lnTo>
                <a:lnTo>
                  <a:pt x="10647" y="67947"/>
                </a:lnTo>
                <a:lnTo>
                  <a:pt x="5286" y="84968"/>
                </a:lnTo>
                <a:lnTo>
                  <a:pt x="4000" y="89535"/>
                </a:lnTo>
                <a:lnTo>
                  <a:pt x="1357" y="99190"/>
                </a:lnTo>
                <a:lnTo>
                  <a:pt x="0" y="104271"/>
                </a:lnTo>
                <a:lnTo>
                  <a:pt x="19007" y="120018"/>
                </a:lnTo>
                <a:lnTo>
                  <a:pt x="20150" y="115321"/>
                </a:lnTo>
                <a:lnTo>
                  <a:pt x="21365" y="110876"/>
                </a:lnTo>
                <a:lnTo>
                  <a:pt x="22582" y="106559"/>
                </a:lnTo>
                <a:lnTo>
                  <a:pt x="23913" y="101984"/>
                </a:lnTo>
                <a:lnTo>
                  <a:pt x="26226" y="94366"/>
                </a:lnTo>
                <a:lnTo>
                  <a:pt x="27441" y="90683"/>
                </a:lnTo>
                <a:lnTo>
                  <a:pt x="28584" y="87128"/>
                </a:lnTo>
                <a:lnTo>
                  <a:pt x="29727" y="83694"/>
                </a:lnTo>
                <a:lnTo>
                  <a:pt x="30870" y="80394"/>
                </a:lnTo>
                <a:lnTo>
                  <a:pt x="32085" y="77217"/>
                </a:lnTo>
                <a:lnTo>
                  <a:pt x="33159" y="74296"/>
                </a:lnTo>
                <a:lnTo>
                  <a:pt x="51024" y="42037"/>
                </a:lnTo>
                <a:lnTo>
                  <a:pt x="51810" y="41147"/>
                </a:lnTo>
                <a:lnTo>
                  <a:pt x="52597" y="40513"/>
                </a:lnTo>
                <a:lnTo>
                  <a:pt x="53382" y="40005"/>
                </a:lnTo>
                <a:lnTo>
                  <a:pt x="54095" y="39501"/>
                </a:lnTo>
                <a:lnTo>
                  <a:pt x="54741" y="38989"/>
                </a:lnTo>
                <a:lnTo>
                  <a:pt x="55527" y="38611"/>
                </a:lnTo>
                <a:lnTo>
                  <a:pt x="56096" y="38227"/>
                </a:lnTo>
                <a:lnTo>
                  <a:pt x="56810" y="37977"/>
                </a:lnTo>
                <a:lnTo>
                  <a:pt x="57456" y="37849"/>
                </a:lnTo>
                <a:lnTo>
                  <a:pt x="58097" y="37592"/>
                </a:lnTo>
                <a:lnTo>
                  <a:pt x="61244" y="37464"/>
                </a:lnTo>
                <a:lnTo>
                  <a:pt x="97264" y="37464"/>
                </a:lnTo>
                <a:lnTo>
                  <a:pt x="95973" y="34670"/>
                </a:lnTo>
                <a:lnTo>
                  <a:pt x="94188" y="31370"/>
                </a:lnTo>
                <a:lnTo>
                  <a:pt x="92473" y="28066"/>
                </a:lnTo>
                <a:lnTo>
                  <a:pt x="90543" y="24894"/>
                </a:lnTo>
                <a:lnTo>
                  <a:pt x="80036" y="10543"/>
                </a:lnTo>
                <a:lnTo>
                  <a:pt x="78893" y="9269"/>
                </a:lnTo>
                <a:lnTo>
                  <a:pt x="77750" y="8255"/>
                </a:lnTo>
                <a:lnTo>
                  <a:pt x="76536" y="7111"/>
                </a:lnTo>
                <a:lnTo>
                  <a:pt x="75320" y="6097"/>
                </a:lnTo>
                <a:lnTo>
                  <a:pt x="74034" y="5206"/>
                </a:lnTo>
                <a:lnTo>
                  <a:pt x="72819" y="4317"/>
                </a:lnTo>
                <a:lnTo>
                  <a:pt x="71391" y="3553"/>
                </a:lnTo>
                <a:lnTo>
                  <a:pt x="70104" y="2794"/>
                </a:lnTo>
                <a:lnTo>
                  <a:pt x="67387" y="1521"/>
                </a:lnTo>
                <a:lnTo>
                  <a:pt x="63172" y="383"/>
                </a:lnTo>
                <a:lnTo>
                  <a:pt x="61671" y="254"/>
                </a:lnTo>
                <a:lnTo>
                  <a:pt x="60241" y="0"/>
                </a:lnTo>
                <a:close/>
              </a:path>
              <a:path extrusionOk="0" h="120000" w="120000">
                <a:moveTo>
                  <a:pt x="97264" y="37464"/>
                </a:moveTo>
                <a:lnTo>
                  <a:pt x="61244" y="37464"/>
                </a:lnTo>
                <a:lnTo>
                  <a:pt x="61885" y="37719"/>
                </a:lnTo>
                <a:lnTo>
                  <a:pt x="62459" y="37849"/>
                </a:lnTo>
                <a:lnTo>
                  <a:pt x="64315" y="38611"/>
                </a:lnTo>
                <a:lnTo>
                  <a:pt x="65530" y="39371"/>
                </a:lnTo>
                <a:lnTo>
                  <a:pt x="66244" y="39879"/>
                </a:lnTo>
                <a:lnTo>
                  <a:pt x="68176" y="41402"/>
                </a:lnTo>
                <a:lnTo>
                  <a:pt x="68889" y="42167"/>
                </a:lnTo>
                <a:lnTo>
                  <a:pt x="69531" y="42799"/>
                </a:lnTo>
                <a:lnTo>
                  <a:pt x="88684" y="79631"/>
                </a:lnTo>
                <a:lnTo>
                  <a:pt x="89758" y="82552"/>
                </a:lnTo>
                <a:lnTo>
                  <a:pt x="90829" y="85601"/>
                </a:lnTo>
                <a:lnTo>
                  <a:pt x="92616" y="91187"/>
                </a:lnTo>
                <a:lnTo>
                  <a:pt x="94401" y="96902"/>
                </a:lnTo>
                <a:lnTo>
                  <a:pt x="95903" y="102367"/>
                </a:lnTo>
                <a:lnTo>
                  <a:pt x="97116" y="106685"/>
                </a:lnTo>
                <a:lnTo>
                  <a:pt x="99617" y="116718"/>
                </a:lnTo>
                <a:lnTo>
                  <a:pt x="100047" y="118370"/>
                </a:lnTo>
                <a:lnTo>
                  <a:pt x="119485" y="104905"/>
                </a:lnTo>
                <a:lnTo>
                  <a:pt x="108694" y="66421"/>
                </a:lnTo>
                <a:lnTo>
                  <a:pt x="106336" y="59438"/>
                </a:lnTo>
                <a:lnTo>
                  <a:pt x="104976" y="55883"/>
                </a:lnTo>
                <a:lnTo>
                  <a:pt x="103618" y="52454"/>
                </a:lnTo>
                <a:lnTo>
                  <a:pt x="102262" y="48771"/>
                </a:lnTo>
                <a:lnTo>
                  <a:pt x="100760" y="45337"/>
                </a:lnTo>
                <a:lnTo>
                  <a:pt x="98967" y="41147"/>
                </a:lnTo>
                <a:lnTo>
                  <a:pt x="97264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2" name="Google Shape;952;p38"/>
          <p:cNvSpPr/>
          <p:nvPr/>
        </p:nvSpPr>
        <p:spPr>
          <a:xfrm>
            <a:off x="10363082" y="4317660"/>
            <a:ext cx="125730" cy="71120"/>
          </a:xfrm>
          <a:custGeom>
            <a:rect b="b" l="l" r="r" t="t"/>
            <a:pathLst>
              <a:path extrusionOk="0" h="120000" w="120000">
                <a:moveTo>
                  <a:pt x="19536" y="1521"/>
                </a:moveTo>
                <a:lnTo>
                  <a:pt x="0" y="14988"/>
                </a:lnTo>
                <a:lnTo>
                  <a:pt x="647" y="17910"/>
                </a:lnTo>
                <a:lnTo>
                  <a:pt x="3446" y="29338"/>
                </a:lnTo>
                <a:lnTo>
                  <a:pt x="8545" y="46739"/>
                </a:lnTo>
                <a:lnTo>
                  <a:pt x="9698" y="50168"/>
                </a:lnTo>
                <a:lnTo>
                  <a:pt x="10774" y="53596"/>
                </a:lnTo>
                <a:lnTo>
                  <a:pt x="13215" y="60455"/>
                </a:lnTo>
                <a:lnTo>
                  <a:pt x="14436" y="64012"/>
                </a:lnTo>
                <a:lnTo>
                  <a:pt x="15801" y="67567"/>
                </a:lnTo>
                <a:lnTo>
                  <a:pt x="39504" y="109351"/>
                </a:lnTo>
                <a:lnTo>
                  <a:pt x="40652" y="110748"/>
                </a:lnTo>
                <a:lnTo>
                  <a:pt x="41873" y="111766"/>
                </a:lnTo>
                <a:lnTo>
                  <a:pt x="43022" y="112906"/>
                </a:lnTo>
                <a:lnTo>
                  <a:pt x="44315" y="113924"/>
                </a:lnTo>
                <a:lnTo>
                  <a:pt x="57957" y="119767"/>
                </a:lnTo>
                <a:lnTo>
                  <a:pt x="59403" y="120018"/>
                </a:lnTo>
                <a:lnTo>
                  <a:pt x="93024" y="90811"/>
                </a:lnTo>
                <a:lnTo>
                  <a:pt x="97216" y="82552"/>
                </a:lnTo>
                <a:lnTo>
                  <a:pt x="58391" y="82552"/>
                </a:lnTo>
                <a:lnTo>
                  <a:pt x="57812" y="82302"/>
                </a:lnTo>
                <a:lnTo>
                  <a:pt x="57233" y="82172"/>
                </a:lnTo>
                <a:lnTo>
                  <a:pt x="55296" y="81413"/>
                </a:lnTo>
                <a:lnTo>
                  <a:pt x="54080" y="80649"/>
                </a:lnTo>
                <a:lnTo>
                  <a:pt x="52778" y="79631"/>
                </a:lnTo>
                <a:lnTo>
                  <a:pt x="52083" y="79251"/>
                </a:lnTo>
                <a:lnTo>
                  <a:pt x="50781" y="77854"/>
                </a:lnTo>
                <a:lnTo>
                  <a:pt x="49422" y="76457"/>
                </a:lnTo>
                <a:lnTo>
                  <a:pt x="48912" y="75820"/>
                </a:lnTo>
                <a:lnTo>
                  <a:pt x="35494" y="52071"/>
                </a:lnTo>
                <a:lnTo>
                  <a:pt x="34261" y="49275"/>
                </a:lnTo>
                <a:lnTo>
                  <a:pt x="27866" y="31498"/>
                </a:lnTo>
                <a:lnTo>
                  <a:pt x="26932" y="28704"/>
                </a:lnTo>
                <a:lnTo>
                  <a:pt x="23633" y="17654"/>
                </a:lnTo>
                <a:lnTo>
                  <a:pt x="22479" y="13208"/>
                </a:lnTo>
                <a:lnTo>
                  <a:pt x="21373" y="9146"/>
                </a:lnTo>
                <a:lnTo>
                  <a:pt x="19536" y="1521"/>
                </a:lnTo>
                <a:close/>
              </a:path>
              <a:path extrusionOk="0" h="120000" w="120000">
                <a:moveTo>
                  <a:pt x="100835" y="0"/>
                </a:moveTo>
                <a:lnTo>
                  <a:pt x="98426" y="9269"/>
                </a:lnTo>
                <a:lnTo>
                  <a:pt x="97190" y="13464"/>
                </a:lnTo>
                <a:lnTo>
                  <a:pt x="95950" y="17910"/>
                </a:lnTo>
                <a:lnTo>
                  <a:pt x="94731" y="21717"/>
                </a:lnTo>
                <a:lnTo>
                  <a:pt x="93573" y="25655"/>
                </a:lnTo>
                <a:lnTo>
                  <a:pt x="92357" y="29338"/>
                </a:lnTo>
                <a:lnTo>
                  <a:pt x="91230" y="32897"/>
                </a:lnTo>
                <a:lnTo>
                  <a:pt x="90072" y="36322"/>
                </a:lnTo>
                <a:lnTo>
                  <a:pt x="88856" y="39750"/>
                </a:lnTo>
                <a:lnTo>
                  <a:pt x="87701" y="42799"/>
                </a:lnTo>
                <a:lnTo>
                  <a:pt x="86629" y="45720"/>
                </a:lnTo>
                <a:lnTo>
                  <a:pt x="85473" y="48642"/>
                </a:lnTo>
                <a:lnTo>
                  <a:pt x="83243" y="53979"/>
                </a:lnTo>
                <a:lnTo>
                  <a:pt x="82087" y="56517"/>
                </a:lnTo>
                <a:lnTo>
                  <a:pt x="81103" y="58803"/>
                </a:lnTo>
                <a:lnTo>
                  <a:pt x="80003" y="60963"/>
                </a:lnTo>
                <a:lnTo>
                  <a:pt x="78933" y="62994"/>
                </a:lnTo>
                <a:lnTo>
                  <a:pt x="77920" y="65024"/>
                </a:lnTo>
                <a:lnTo>
                  <a:pt x="76858" y="66933"/>
                </a:lnTo>
                <a:lnTo>
                  <a:pt x="75925" y="68456"/>
                </a:lnTo>
                <a:lnTo>
                  <a:pt x="74998" y="70105"/>
                </a:lnTo>
                <a:lnTo>
                  <a:pt x="73985" y="71502"/>
                </a:lnTo>
                <a:lnTo>
                  <a:pt x="73030" y="72902"/>
                </a:lnTo>
                <a:lnTo>
                  <a:pt x="72105" y="74044"/>
                </a:lnTo>
                <a:lnTo>
                  <a:pt x="71237" y="75185"/>
                </a:lnTo>
                <a:lnTo>
                  <a:pt x="69529" y="77220"/>
                </a:lnTo>
                <a:lnTo>
                  <a:pt x="68661" y="77979"/>
                </a:lnTo>
                <a:lnTo>
                  <a:pt x="67881" y="78868"/>
                </a:lnTo>
                <a:lnTo>
                  <a:pt x="65567" y="80649"/>
                </a:lnTo>
                <a:lnTo>
                  <a:pt x="64930" y="81028"/>
                </a:lnTo>
                <a:lnTo>
                  <a:pt x="64149" y="81413"/>
                </a:lnTo>
                <a:lnTo>
                  <a:pt x="63483" y="81789"/>
                </a:lnTo>
                <a:lnTo>
                  <a:pt x="62845" y="82047"/>
                </a:lnTo>
                <a:lnTo>
                  <a:pt x="62209" y="82172"/>
                </a:lnTo>
                <a:lnTo>
                  <a:pt x="61545" y="82424"/>
                </a:lnTo>
                <a:lnTo>
                  <a:pt x="58391" y="82552"/>
                </a:lnTo>
                <a:lnTo>
                  <a:pt x="97216" y="82552"/>
                </a:lnTo>
                <a:lnTo>
                  <a:pt x="98522" y="79631"/>
                </a:lnTo>
                <a:lnTo>
                  <a:pt x="99823" y="76837"/>
                </a:lnTo>
                <a:lnTo>
                  <a:pt x="101211" y="73660"/>
                </a:lnTo>
                <a:lnTo>
                  <a:pt x="102666" y="70105"/>
                </a:lnTo>
                <a:lnTo>
                  <a:pt x="103895" y="66804"/>
                </a:lnTo>
                <a:lnTo>
                  <a:pt x="105233" y="63377"/>
                </a:lnTo>
                <a:lnTo>
                  <a:pt x="106507" y="59692"/>
                </a:lnTo>
                <a:lnTo>
                  <a:pt x="107866" y="55883"/>
                </a:lnTo>
                <a:lnTo>
                  <a:pt x="109254" y="52071"/>
                </a:lnTo>
                <a:lnTo>
                  <a:pt x="110529" y="47881"/>
                </a:lnTo>
                <a:lnTo>
                  <a:pt x="113276" y="39371"/>
                </a:lnTo>
                <a:lnTo>
                  <a:pt x="115909" y="30480"/>
                </a:lnTo>
                <a:lnTo>
                  <a:pt x="117211" y="25655"/>
                </a:lnTo>
                <a:lnTo>
                  <a:pt x="119960" y="15874"/>
                </a:lnTo>
                <a:lnTo>
                  <a:pt x="100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3" name="Google Shape;953;p38"/>
          <p:cNvSpPr/>
          <p:nvPr/>
        </p:nvSpPr>
        <p:spPr>
          <a:xfrm>
            <a:off x="10468731" y="4256165"/>
            <a:ext cx="125730" cy="71120"/>
          </a:xfrm>
          <a:custGeom>
            <a:rect b="b" l="l" r="r" t="t"/>
            <a:pathLst>
              <a:path extrusionOk="0" h="120000" w="120000">
                <a:moveTo>
                  <a:pt x="60555" y="0"/>
                </a:moveTo>
                <a:lnTo>
                  <a:pt x="59195" y="0"/>
                </a:lnTo>
                <a:lnTo>
                  <a:pt x="57691" y="249"/>
                </a:lnTo>
                <a:lnTo>
                  <a:pt x="56158" y="377"/>
                </a:lnTo>
                <a:lnTo>
                  <a:pt x="38160" y="12192"/>
                </a:lnTo>
                <a:lnTo>
                  <a:pt x="36773" y="13715"/>
                </a:lnTo>
                <a:lnTo>
                  <a:pt x="20108" y="42924"/>
                </a:lnTo>
                <a:lnTo>
                  <a:pt x="18699" y="46100"/>
                </a:lnTo>
                <a:lnTo>
                  <a:pt x="17447" y="49278"/>
                </a:lnTo>
                <a:lnTo>
                  <a:pt x="15995" y="52834"/>
                </a:lnTo>
                <a:lnTo>
                  <a:pt x="14812" y="56132"/>
                </a:lnTo>
                <a:lnTo>
                  <a:pt x="2748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124" y="119635"/>
                </a:lnTo>
                <a:lnTo>
                  <a:pt x="20339" y="114939"/>
                </a:lnTo>
                <a:lnTo>
                  <a:pt x="21554" y="110365"/>
                </a:lnTo>
                <a:lnTo>
                  <a:pt x="31103" y="80011"/>
                </a:lnTo>
                <a:lnTo>
                  <a:pt x="32260" y="76710"/>
                </a:lnTo>
                <a:lnTo>
                  <a:pt x="33330" y="73916"/>
                </a:lnTo>
                <a:lnTo>
                  <a:pt x="35615" y="68198"/>
                </a:lnTo>
                <a:lnTo>
                  <a:pt x="36836" y="65402"/>
                </a:lnTo>
                <a:lnTo>
                  <a:pt x="37844" y="63246"/>
                </a:lnTo>
                <a:lnTo>
                  <a:pt x="38856" y="60958"/>
                </a:lnTo>
                <a:lnTo>
                  <a:pt x="39926" y="58677"/>
                </a:lnTo>
                <a:lnTo>
                  <a:pt x="41026" y="56640"/>
                </a:lnTo>
                <a:lnTo>
                  <a:pt x="43023" y="52834"/>
                </a:lnTo>
                <a:lnTo>
                  <a:pt x="44036" y="51310"/>
                </a:lnTo>
                <a:lnTo>
                  <a:pt x="44961" y="49656"/>
                </a:lnTo>
                <a:lnTo>
                  <a:pt x="46060" y="48131"/>
                </a:lnTo>
                <a:lnTo>
                  <a:pt x="46898" y="46862"/>
                </a:lnTo>
                <a:lnTo>
                  <a:pt x="47768" y="45717"/>
                </a:lnTo>
                <a:lnTo>
                  <a:pt x="50342" y="42544"/>
                </a:lnTo>
                <a:lnTo>
                  <a:pt x="51211" y="41782"/>
                </a:lnTo>
                <a:lnTo>
                  <a:pt x="51991" y="41019"/>
                </a:lnTo>
                <a:lnTo>
                  <a:pt x="54220" y="39241"/>
                </a:lnTo>
                <a:lnTo>
                  <a:pt x="55029" y="38861"/>
                </a:lnTo>
                <a:lnTo>
                  <a:pt x="55666" y="38478"/>
                </a:lnTo>
                <a:lnTo>
                  <a:pt x="56389" y="38227"/>
                </a:lnTo>
                <a:lnTo>
                  <a:pt x="57026" y="37844"/>
                </a:lnTo>
                <a:lnTo>
                  <a:pt x="57691" y="37719"/>
                </a:lnTo>
                <a:lnTo>
                  <a:pt x="58328" y="37464"/>
                </a:lnTo>
                <a:lnTo>
                  <a:pt x="97346" y="37464"/>
                </a:lnTo>
                <a:lnTo>
                  <a:pt x="96403" y="35433"/>
                </a:lnTo>
                <a:lnTo>
                  <a:pt x="78148" y="8635"/>
                </a:lnTo>
                <a:lnTo>
                  <a:pt x="75718" y="6349"/>
                </a:lnTo>
                <a:lnTo>
                  <a:pt x="74416" y="5458"/>
                </a:lnTo>
                <a:lnTo>
                  <a:pt x="73200" y="4567"/>
                </a:lnTo>
                <a:lnTo>
                  <a:pt x="71840" y="3683"/>
                </a:lnTo>
                <a:lnTo>
                  <a:pt x="69178" y="2159"/>
                </a:lnTo>
                <a:lnTo>
                  <a:pt x="66372" y="1140"/>
                </a:lnTo>
                <a:lnTo>
                  <a:pt x="63508" y="377"/>
                </a:lnTo>
                <a:lnTo>
                  <a:pt x="62061" y="249"/>
                </a:lnTo>
                <a:lnTo>
                  <a:pt x="60555" y="0"/>
                </a:lnTo>
                <a:close/>
              </a:path>
              <a:path extrusionOk="0" h="120000" w="120000">
                <a:moveTo>
                  <a:pt x="97346" y="37464"/>
                </a:moveTo>
                <a:lnTo>
                  <a:pt x="61336" y="37464"/>
                </a:lnTo>
                <a:lnTo>
                  <a:pt x="62003" y="37719"/>
                </a:lnTo>
                <a:lnTo>
                  <a:pt x="62640" y="37844"/>
                </a:lnTo>
                <a:lnTo>
                  <a:pt x="63854" y="38357"/>
                </a:lnTo>
                <a:lnTo>
                  <a:pt x="64491" y="38733"/>
                </a:lnTo>
                <a:lnTo>
                  <a:pt x="65070" y="38989"/>
                </a:lnTo>
                <a:lnTo>
                  <a:pt x="66372" y="40003"/>
                </a:lnTo>
                <a:lnTo>
                  <a:pt x="67095" y="40385"/>
                </a:lnTo>
                <a:lnTo>
                  <a:pt x="67732" y="41019"/>
                </a:lnTo>
                <a:lnTo>
                  <a:pt x="68368" y="41527"/>
                </a:lnTo>
                <a:lnTo>
                  <a:pt x="69034" y="42161"/>
                </a:lnTo>
                <a:lnTo>
                  <a:pt x="69670" y="42924"/>
                </a:lnTo>
                <a:lnTo>
                  <a:pt x="70394" y="43559"/>
                </a:lnTo>
                <a:lnTo>
                  <a:pt x="80519" y="59946"/>
                </a:lnTo>
                <a:lnTo>
                  <a:pt x="81879" y="62611"/>
                </a:lnTo>
                <a:lnTo>
                  <a:pt x="83200" y="65660"/>
                </a:lnTo>
                <a:lnTo>
                  <a:pt x="85604" y="71503"/>
                </a:lnTo>
                <a:lnTo>
                  <a:pt x="86682" y="74296"/>
                </a:lnTo>
                <a:lnTo>
                  <a:pt x="87926" y="77345"/>
                </a:lnTo>
                <a:lnTo>
                  <a:pt x="89000" y="80645"/>
                </a:lnTo>
                <a:lnTo>
                  <a:pt x="90009" y="83439"/>
                </a:lnTo>
                <a:lnTo>
                  <a:pt x="91120" y="86743"/>
                </a:lnTo>
                <a:lnTo>
                  <a:pt x="100281" y="119635"/>
                </a:lnTo>
                <a:lnTo>
                  <a:pt x="119843" y="106192"/>
                </a:lnTo>
                <a:lnTo>
                  <a:pt x="111137" y="73916"/>
                </a:lnTo>
                <a:lnTo>
                  <a:pt x="110261" y="70869"/>
                </a:lnTo>
                <a:lnTo>
                  <a:pt x="106500" y="59817"/>
                </a:lnTo>
                <a:lnTo>
                  <a:pt x="103815" y="52577"/>
                </a:lnTo>
                <a:lnTo>
                  <a:pt x="101037" y="45717"/>
                </a:lnTo>
                <a:lnTo>
                  <a:pt x="97346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4" name="Google Shape;954;p38"/>
          <p:cNvSpPr/>
          <p:nvPr/>
        </p:nvSpPr>
        <p:spPr>
          <a:xfrm>
            <a:off x="10573801" y="4318187"/>
            <a:ext cx="120014" cy="71120"/>
          </a:xfrm>
          <a:custGeom>
            <a:rect b="b" l="l" r="r" t="t"/>
            <a:pathLst>
              <a:path extrusionOk="0" h="120000" w="120000">
                <a:moveTo>
                  <a:pt x="20518" y="1525"/>
                </a:moveTo>
                <a:lnTo>
                  <a:pt x="0" y="14984"/>
                </a:lnTo>
                <a:lnTo>
                  <a:pt x="757" y="17907"/>
                </a:lnTo>
                <a:lnTo>
                  <a:pt x="2394" y="24511"/>
                </a:lnTo>
                <a:lnTo>
                  <a:pt x="3666" y="29212"/>
                </a:lnTo>
                <a:lnTo>
                  <a:pt x="7001" y="40513"/>
                </a:lnTo>
                <a:lnTo>
                  <a:pt x="11274" y="53596"/>
                </a:lnTo>
                <a:lnTo>
                  <a:pt x="12548" y="57025"/>
                </a:lnTo>
                <a:lnTo>
                  <a:pt x="13820" y="60580"/>
                </a:lnTo>
                <a:lnTo>
                  <a:pt x="40160" y="108082"/>
                </a:lnTo>
                <a:lnTo>
                  <a:pt x="41312" y="109479"/>
                </a:lnTo>
                <a:lnTo>
                  <a:pt x="42584" y="110493"/>
                </a:lnTo>
                <a:lnTo>
                  <a:pt x="43858" y="111766"/>
                </a:lnTo>
                <a:lnTo>
                  <a:pt x="47707" y="114811"/>
                </a:lnTo>
                <a:lnTo>
                  <a:pt x="49131" y="115700"/>
                </a:lnTo>
                <a:lnTo>
                  <a:pt x="50465" y="116591"/>
                </a:lnTo>
                <a:lnTo>
                  <a:pt x="51829" y="117226"/>
                </a:lnTo>
                <a:lnTo>
                  <a:pt x="53254" y="117988"/>
                </a:lnTo>
                <a:lnTo>
                  <a:pt x="54679" y="118366"/>
                </a:lnTo>
                <a:lnTo>
                  <a:pt x="56194" y="119006"/>
                </a:lnTo>
                <a:lnTo>
                  <a:pt x="60710" y="119767"/>
                </a:lnTo>
                <a:lnTo>
                  <a:pt x="65378" y="119767"/>
                </a:lnTo>
                <a:lnTo>
                  <a:pt x="66894" y="119512"/>
                </a:lnTo>
                <a:lnTo>
                  <a:pt x="70046" y="118749"/>
                </a:lnTo>
                <a:lnTo>
                  <a:pt x="71622" y="117988"/>
                </a:lnTo>
                <a:lnTo>
                  <a:pt x="73289" y="117352"/>
                </a:lnTo>
                <a:lnTo>
                  <a:pt x="97416" y="90811"/>
                </a:lnTo>
                <a:lnTo>
                  <a:pt x="98932" y="88267"/>
                </a:lnTo>
                <a:lnTo>
                  <a:pt x="100357" y="85601"/>
                </a:lnTo>
                <a:lnTo>
                  <a:pt x="101786" y="82552"/>
                </a:lnTo>
                <a:lnTo>
                  <a:pt x="63105" y="82552"/>
                </a:lnTo>
                <a:lnTo>
                  <a:pt x="60559" y="82297"/>
                </a:lnTo>
                <a:lnTo>
                  <a:pt x="59892" y="82047"/>
                </a:lnTo>
                <a:lnTo>
                  <a:pt x="59285" y="81917"/>
                </a:lnTo>
                <a:lnTo>
                  <a:pt x="58013" y="81413"/>
                </a:lnTo>
                <a:lnTo>
                  <a:pt x="57315" y="80900"/>
                </a:lnTo>
                <a:lnTo>
                  <a:pt x="56647" y="80524"/>
                </a:lnTo>
                <a:lnTo>
                  <a:pt x="55983" y="80266"/>
                </a:lnTo>
                <a:lnTo>
                  <a:pt x="55284" y="79631"/>
                </a:lnTo>
                <a:lnTo>
                  <a:pt x="53194" y="77979"/>
                </a:lnTo>
                <a:lnTo>
                  <a:pt x="52497" y="77217"/>
                </a:lnTo>
                <a:lnTo>
                  <a:pt x="51769" y="76582"/>
                </a:lnTo>
                <a:lnTo>
                  <a:pt x="51223" y="75948"/>
                </a:lnTo>
                <a:lnTo>
                  <a:pt x="49738" y="74044"/>
                </a:lnTo>
                <a:lnTo>
                  <a:pt x="48283" y="72264"/>
                </a:lnTo>
                <a:lnTo>
                  <a:pt x="37159" y="52073"/>
                </a:lnTo>
                <a:lnTo>
                  <a:pt x="35886" y="49407"/>
                </a:lnTo>
                <a:lnTo>
                  <a:pt x="34673" y="46358"/>
                </a:lnTo>
                <a:lnTo>
                  <a:pt x="33552" y="43434"/>
                </a:lnTo>
                <a:lnTo>
                  <a:pt x="32339" y="40385"/>
                </a:lnTo>
                <a:lnTo>
                  <a:pt x="23550" y="13081"/>
                </a:lnTo>
                <a:lnTo>
                  <a:pt x="22367" y="9143"/>
                </a:lnTo>
                <a:lnTo>
                  <a:pt x="20912" y="3298"/>
                </a:lnTo>
                <a:lnTo>
                  <a:pt x="20518" y="1525"/>
                </a:lnTo>
                <a:close/>
              </a:path>
              <a:path extrusionOk="0" h="120000" w="120000">
                <a:moveTo>
                  <a:pt x="105721" y="0"/>
                </a:moveTo>
                <a:lnTo>
                  <a:pt x="103106" y="9269"/>
                </a:lnTo>
                <a:lnTo>
                  <a:pt x="101781" y="13461"/>
                </a:lnTo>
                <a:lnTo>
                  <a:pt x="100520" y="17907"/>
                </a:lnTo>
                <a:lnTo>
                  <a:pt x="78311" y="70233"/>
                </a:lnTo>
                <a:lnTo>
                  <a:pt x="77503" y="71502"/>
                </a:lnTo>
                <a:lnTo>
                  <a:pt x="76502" y="72771"/>
                </a:lnTo>
                <a:lnTo>
                  <a:pt x="75532" y="74174"/>
                </a:lnTo>
                <a:lnTo>
                  <a:pt x="72834" y="77217"/>
                </a:lnTo>
                <a:lnTo>
                  <a:pt x="63105" y="82552"/>
                </a:lnTo>
                <a:lnTo>
                  <a:pt x="101786" y="82552"/>
                </a:lnTo>
                <a:lnTo>
                  <a:pt x="103318" y="79505"/>
                </a:lnTo>
                <a:lnTo>
                  <a:pt x="105994" y="73533"/>
                </a:lnTo>
                <a:lnTo>
                  <a:pt x="107468" y="69978"/>
                </a:lnTo>
                <a:lnTo>
                  <a:pt x="108783" y="66933"/>
                </a:lnTo>
                <a:lnTo>
                  <a:pt x="111663" y="59694"/>
                </a:lnTo>
                <a:lnTo>
                  <a:pt x="112995" y="55883"/>
                </a:lnTo>
                <a:lnTo>
                  <a:pt x="114420" y="52073"/>
                </a:lnTo>
                <a:lnTo>
                  <a:pt x="119583" y="10960"/>
                </a:lnTo>
                <a:lnTo>
                  <a:pt x="1057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5" name="Google Shape;955;p38"/>
          <p:cNvSpPr/>
          <p:nvPr/>
        </p:nvSpPr>
        <p:spPr>
          <a:xfrm>
            <a:off x="10679536" y="4292328"/>
            <a:ext cx="13970" cy="32384"/>
          </a:xfrm>
          <a:custGeom>
            <a:rect b="b" l="l" r="r" t="t"/>
            <a:pathLst>
              <a:path extrusionOk="0" h="120000" w="120000">
                <a:moveTo>
                  <a:pt x="119080" y="0"/>
                </a:moveTo>
                <a:lnTo>
                  <a:pt x="96085" y="16048"/>
                </a:lnTo>
                <a:lnTo>
                  <a:pt x="83845" y="24981"/>
                </a:lnTo>
                <a:lnTo>
                  <a:pt x="72386" y="34464"/>
                </a:lnTo>
                <a:lnTo>
                  <a:pt x="59888" y="43946"/>
                </a:lnTo>
                <a:lnTo>
                  <a:pt x="47647" y="53428"/>
                </a:lnTo>
                <a:lnTo>
                  <a:pt x="35407" y="63462"/>
                </a:lnTo>
                <a:lnTo>
                  <a:pt x="23690" y="73786"/>
                </a:lnTo>
                <a:lnTo>
                  <a:pt x="12231" y="84661"/>
                </a:lnTo>
                <a:lnTo>
                  <a:pt x="0" y="95818"/>
                </a:lnTo>
                <a:lnTo>
                  <a:pt x="119080" y="119892"/>
                </a:lnTo>
                <a:lnTo>
                  <a:pt x="1190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6" name="Google Shape;956;p38"/>
          <p:cNvSpPr/>
          <p:nvPr/>
        </p:nvSpPr>
        <p:spPr>
          <a:xfrm>
            <a:off x="10589595" y="4262036"/>
            <a:ext cx="104139" cy="62865"/>
          </a:xfrm>
          <a:custGeom>
            <a:rect b="b" l="l" r="r" t="t"/>
            <a:pathLst>
              <a:path extrusionOk="0" h="120000" w="120000">
                <a:moveTo>
                  <a:pt x="67624" y="0"/>
                </a:moveTo>
                <a:lnTo>
                  <a:pt x="63119" y="141"/>
                </a:lnTo>
                <a:lnTo>
                  <a:pt x="61651" y="570"/>
                </a:lnTo>
                <a:lnTo>
                  <a:pt x="60185" y="858"/>
                </a:lnTo>
                <a:lnTo>
                  <a:pt x="49005" y="6898"/>
                </a:lnTo>
                <a:lnTo>
                  <a:pt x="47678" y="7898"/>
                </a:lnTo>
                <a:lnTo>
                  <a:pt x="46491" y="9051"/>
                </a:lnTo>
                <a:lnTo>
                  <a:pt x="45165" y="10202"/>
                </a:lnTo>
                <a:lnTo>
                  <a:pt x="43871" y="11493"/>
                </a:lnTo>
                <a:lnTo>
                  <a:pt x="21936" y="46840"/>
                </a:lnTo>
                <a:lnTo>
                  <a:pt x="20188" y="50573"/>
                </a:lnTo>
                <a:lnTo>
                  <a:pt x="18591" y="54595"/>
                </a:lnTo>
                <a:lnTo>
                  <a:pt x="17010" y="58337"/>
                </a:lnTo>
                <a:lnTo>
                  <a:pt x="14040" y="65946"/>
                </a:lnTo>
                <a:lnTo>
                  <a:pt x="4155" y="96410"/>
                </a:lnTo>
                <a:lnTo>
                  <a:pt x="2687" y="101438"/>
                </a:lnTo>
                <a:lnTo>
                  <a:pt x="0" y="111782"/>
                </a:lnTo>
                <a:lnTo>
                  <a:pt x="11875" y="119400"/>
                </a:lnTo>
                <a:lnTo>
                  <a:pt x="12398" y="117247"/>
                </a:lnTo>
                <a:lnTo>
                  <a:pt x="14391" y="109919"/>
                </a:lnTo>
                <a:lnTo>
                  <a:pt x="26197" y="73564"/>
                </a:lnTo>
                <a:lnTo>
                  <a:pt x="27549" y="69830"/>
                </a:lnTo>
                <a:lnTo>
                  <a:pt x="28956" y="66526"/>
                </a:lnTo>
                <a:lnTo>
                  <a:pt x="30527" y="63077"/>
                </a:lnTo>
                <a:lnTo>
                  <a:pt x="31995" y="59480"/>
                </a:lnTo>
                <a:lnTo>
                  <a:pt x="33637" y="56176"/>
                </a:lnTo>
                <a:lnTo>
                  <a:pt x="35279" y="52732"/>
                </a:lnTo>
                <a:lnTo>
                  <a:pt x="36955" y="49428"/>
                </a:lnTo>
                <a:lnTo>
                  <a:pt x="54456" y="26004"/>
                </a:lnTo>
                <a:lnTo>
                  <a:pt x="55503" y="25141"/>
                </a:lnTo>
                <a:lnTo>
                  <a:pt x="56447" y="24424"/>
                </a:lnTo>
                <a:lnTo>
                  <a:pt x="59312" y="22700"/>
                </a:lnTo>
                <a:lnTo>
                  <a:pt x="60253" y="22414"/>
                </a:lnTo>
                <a:lnTo>
                  <a:pt x="61302" y="21982"/>
                </a:lnTo>
                <a:lnTo>
                  <a:pt x="64235" y="21119"/>
                </a:lnTo>
                <a:lnTo>
                  <a:pt x="96799" y="21119"/>
                </a:lnTo>
                <a:lnTo>
                  <a:pt x="95814" y="19827"/>
                </a:lnTo>
                <a:lnTo>
                  <a:pt x="94347" y="17670"/>
                </a:lnTo>
                <a:lnTo>
                  <a:pt x="92583" y="15660"/>
                </a:lnTo>
                <a:lnTo>
                  <a:pt x="89562" y="12067"/>
                </a:lnTo>
                <a:lnTo>
                  <a:pt x="70768" y="288"/>
                </a:lnTo>
                <a:lnTo>
                  <a:pt x="67624" y="0"/>
                </a:lnTo>
                <a:close/>
              </a:path>
              <a:path extrusionOk="0" h="120000" w="120000">
                <a:moveTo>
                  <a:pt x="96799" y="21119"/>
                </a:moveTo>
                <a:lnTo>
                  <a:pt x="64235" y="21119"/>
                </a:lnTo>
                <a:lnTo>
                  <a:pt x="69371" y="21264"/>
                </a:lnTo>
                <a:lnTo>
                  <a:pt x="70315" y="21553"/>
                </a:lnTo>
                <a:lnTo>
                  <a:pt x="71466" y="21982"/>
                </a:lnTo>
                <a:lnTo>
                  <a:pt x="72480" y="22270"/>
                </a:lnTo>
                <a:lnTo>
                  <a:pt x="73529" y="22700"/>
                </a:lnTo>
                <a:lnTo>
                  <a:pt x="85161" y="32758"/>
                </a:lnTo>
                <a:lnTo>
                  <a:pt x="86453" y="34338"/>
                </a:lnTo>
                <a:lnTo>
                  <a:pt x="87675" y="36062"/>
                </a:lnTo>
                <a:lnTo>
                  <a:pt x="89037" y="37788"/>
                </a:lnTo>
                <a:lnTo>
                  <a:pt x="90260" y="39796"/>
                </a:lnTo>
                <a:lnTo>
                  <a:pt x="91657" y="41955"/>
                </a:lnTo>
                <a:lnTo>
                  <a:pt x="92949" y="44253"/>
                </a:lnTo>
                <a:lnTo>
                  <a:pt x="94347" y="46550"/>
                </a:lnTo>
                <a:lnTo>
                  <a:pt x="98434" y="54595"/>
                </a:lnTo>
                <a:lnTo>
                  <a:pt x="101263" y="60631"/>
                </a:lnTo>
                <a:lnTo>
                  <a:pt x="102661" y="63939"/>
                </a:lnTo>
                <a:lnTo>
                  <a:pt x="104127" y="67244"/>
                </a:lnTo>
                <a:lnTo>
                  <a:pt x="105524" y="70831"/>
                </a:lnTo>
                <a:lnTo>
                  <a:pt x="106992" y="74427"/>
                </a:lnTo>
                <a:lnTo>
                  <a:pt x="108388" y="78449"/>
                </a:lnTo>
                <a:lnTo>
                  <a:pt x="117467" y="105461"/>
                </a:lnTo>
                <a:lnTo>
                  <a:pt x="118950" y="110201"/>
                </a:lnTo>
                <a:lnTo>
                  <a:pt x="119612" y="112549"/>
                </a:lnTo>
                <a:lnTo>
                  <a:pt x="119612" y="68328"/>
                </a:lnTo>
                <a:lnTo>
                  <a:pt x="101989" y="29454"/>
                </a:lnTo>
                <a:lnTo>
                  <a:pt x="100598" y="26867"/>
                </a:lnTo>
                <a:lnTo>
                  <a:pt x="98923" y="24424"/>
                </a:lnTo>
                <a:lnTo>
                  <a:pt x="97456" y="21982"/>
                </a:lnTo>
                <a:lnTo>
                  <a:pt x="96799" y="21119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7" name="Google Shape;957;p38"/>
          <p:cNvSpPr/>
          <p:nvPr/>
        </p:nvSpPr>
        <p:spPr>
          <a:xfrm>
            <a:off x="10484313" y="4319995"/>
            <a:ext cx="116205" cy="63500"/>
          </a:xfrm>
          <a:custGeom>
            <a:rect b="b" l="l" r="r" t="t"/>
            <a:pathLst>
              <a:path extrusionOk="0" h="120000" w="120000">
                <a:moveTo>
                  <a:pt x="10329" y="0"/>
                </a:moveTo>
                <a:lnTo>
                  <a:pt x="0" y="8961"/>
                </a:lnTo>
                <a:lnTo>
                  <a:pt x="1686" y="15361"/>
                </a:lnTo>
                <a:lnTo>
                  <a:pt x="3070" y="20341"/>
                </a:lnTo>
                <a:lnTo>
                  <a:pt x="5666" y="30013"/>
                </a:lnTo>
                <a:lnTo>
                  <a:pt x="7074" y="34849"/>
                </a:lnTo>
                <a:lnTo>
                  <a:pt x="8482" y="39543"/>
                </a:lnTo>
                <a:lnTo>
                  <a:pt x="9953" y="44091"/>
                </a:lnTo>
                <a:lnTo>
                  <a:pt x="11332" y="48504"/>
                </a:lnTo>
                <a:lnTo>
                  <a:pt x="12741" y="52773"/>
                </a:lnTo>
                <a:lnTo>
                  <a:pt x="14149" y="56898"/>
                </a:lnTo>
                <a:lnTo>
                  <a:pt x="15463" y="60882"/>
                </a:lnTo>
                <a:lnTo>
                  <a:pt x="16934" y="64578"/>
                </a:lnTo>
                <a:lnTo>
                  <a:pt x="18250" y="68279"/>
                </a:lnTo>
                <a:lnTo>
                  <a:pt x="19752" y="71831"/>
                </a:lnTo>
                <a:lnTo>
                  <a:pt x="21067" y="75246"/>
                </a:lnTo>
                <a:lnTo>
                  <a:pt x="22538" y="78376"/>
                </a:lnTo>
                <a:lnTo>
                  <a:pt x="23947" y="81647"/>
                </a:lnTo>
                <a:lnTo>
                  <a:pt x="37909" y="105547"/>
                </a:lnTo>
                <a:lnTo>
                  <a:pt x="39254" y="107391"/>
                </a:lnTo>
                <a:lnTo>
                  <a:pt x="40633" y="108956"/>
                </a:lnTo>
                <a:lnTo>
                  <a:pt x="42134" y="110520"/>
                </a:lnTo>
                <a:lnTo>
                  <a:pt x="43450" y="111947"/>
                </a:lnTo>
                <a:lnTo>
                  <a:pt x="44922" y="113081"/>
                </a:lnTo>
                <a:lnTo>
                  <a:pt x="46330" y="114222"/>
                </a:lnTo>
                <a:lnTo>
                  <a:pt x="49115" y="116211"/>
                </a:lnTo>
                <a:lnTo>
                  <a:pt x="50524" y="117067"/>
                </a:lnTo>
                <a:lnTo>
                  <a:pt x="53374" y="118206"/>
                </a:lnTo>
                <a:lnTo>
                  <a:pt x="56190" y="119058"/>
                </a:lnTo>
                <a:lnTo>
                  <a:pt x="58913" y="119346"/>
                </a:lnTo>
                <a:lnTo>
                  <a:pt x="62953" y="119202"/>
                </a:lnTo>
                <a:lnTo>
                  <a:pt x="64361" y="118773"/>
                </a:lnTo>
                <a:lnTo>
                  <a:pt x="65676" y="118491"/>
                </a:lnTo>
                <a:lnTo>
                  <a:pt x="66897" y="118062"/>
                </a:lnTo>
                <a:lnTo>
                  <a:pt x="68243" y="117494"/>
                </a:lnTo>
                <a:lnTo>
                  <a:pt x="69463" y="116783"/>
                </a:lnTo>
                <a:lnTo>
                  <a:pt x="70810" y="116211"/>
                </a:lnTo>
                <a:lnTo>
                  <a:pt x="74378" y="113656"/>
                </a:lnTo>
                <a:lnTo>
                  <a:pt x="75600" y="112516"/>
                </a:lnTo>
                <a:lnTo>
                  <a:pt x="76790" y="111516"/>
                </a:lnTo>
                <a:lnTo>
                  <a:pt x="87114" y="98430"/>
                </a:lnTo>
                <a:lnTo>
                  <a:pt x="61951" y="98430"/>
                </a:lnTo>
                <a:lnTo>
                  <a:pt x="57349" y="98294"/>
                </a:lnTo>
                <a:lnTo>
                  <a:pt x="42134" y="85347"/>
                </a:lnTo>
                <a:lnTo>
                  <a:pt x="39787" y="81932"/>
                </a:lnTo>
                <a:lnTo>
                  <a:pt x="38628" y="79940"/>
                </a:lnTo>
                <a:lnTo>
                  <a:pt x="37471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808" y="70835"/>
                </a:lnTo>
                <a:lnTo>
                  <a:pt x="32555" y="68135"/>
                </a:lnTo>
                <a:lnTo>
                  <a:pt x="30083" y="62445"/>
                </a:lnTo>
                <a:lnTo>
                  <a:pt x="27578" y="56182"/>
                </a:lnTo>
                <a:lnTo>
                  <a:pt x="26264" y="52773"/>
                </a:lnTo>
                <a:lnTo>
                  <a:pt x="25012" y="49215"/>
                </a:lnTo>
                <a:lnTo>
                  <a:pt x="23696" y="45656"/>
                </a:lnTo>
                <a:lnTo>
                  <a:pt x="22383" y="41816"/>
                </a:lnTo>
                <a:lnTo>
                  <a:pt x="21067" y="37691"/>
                </a:lnTo>
                <a:lnTo>
                  <a:pt x="19752" y="33709"/>
                </a:lnTo>
                <a:lnTo>
                  <a:pt x="18407" y="29302"/>
                </a:lnTo>
                <a:lnTo>
                  <a:pt x="15714" y="20197"/>
                </a:lnTo>
                <a:lnTo>
                  <a:pt x="14337" y="14931"/>
                </a:lnTo>
                <a:lnTo>
                  <a:pt x="13053" y="10525"/>
                </a:lnTo>
                <a:lnTo>
                  <a:pt x="11644" y="5259"/>
                </a:lnTo>
                <a:lnTo>
                  <a:pt x="10329" y="0"/>
                </a:lnTo>
                <a:close/>
              </a:path>
              <a:path extrusionOk="0" h="120000" w="120000">
                <a:moveTo>
                  <a:pt x="108720" y="1133"/>
                </a:moveTo>
                <a:lnTo>
                  <a:pt x="98295" y="39543"/>
                </a:lnTo>
                <a:lnTo>
                  <a:pt x="97231" y="42958"/>
                </a:lnTo>
                <a:lnTo>
                  <a:pt x="94673" y="50211"/>
                </a:lnTo>
                <a:lnTo>
                  <a:pt x="93473" y="53485"/>
                </a:lnTo>
                <a:lnTo>
                  <a:pt x="92097" y="56898"/>
                </a:lnTo>
                <a:lnTo>
                  <a:pt x="90781" y="60453"/>
                </a:lnTo>
                <a:lnTo>
                  <a:pt x="89374" y="63724"/>
                </a:lnTo>
                <a:lnTo>
                  <a:pt x="86337" y="70410"/>
                </a:lnTo>
                <a:lnTo>
                  <a:pt x="84865" y="73540"/>
                </a:lnTo>
                <a:lnTo>
                  <a:pt x="83238" y="76386"/>
                </a:lnTo>
                <a:lnTo>
                  <a:pt x="81672" y="79371"/>
                </a:lnTo>
                <a:lnTo>
                  <a:pt x="70715" y="93594"/>
                </a:lnTo>
                <a:lnTo>
                  <a:pt x="69871" y="94448"/>
                </a:lnTo>
                <a:lnTo>
                  <a:pt x="68931" y="95159"/>
                </a:lnTo>
                <a:lnTo>
                  <a:pt x="66301" y="96865"/>
                </a:lnTo>
                <a:lnTo>
                  <a:pt x="65425" y="97152"/>
                </a:lnTo>
                <a:lnTo>
                  <a:pt x="64580" y="97577"/>
                </a:lnTo>
                <a:lnTo>
                  <a:pt x="61951" y="98430"/>
                </a:lnTo>
                <a:lnTo>
                  <a:pt x="87114" y="98430"/>
                </a:lnTo>
                <a:lnTo>
                  <a:pt x="102803" y="65289"/>
                </a:lnTo>
                <a:lnTo>
                  <a:pt x="104212" y="61593"/>
                </a:lnTo>
                <a:lnTo>
                  <a:pt x="105527" y="57753"/>
                </a:lnTo>
                <a:lnTo>
                  <a:pt x="106842" y="54051"/>
                </a:lnTo>
                <a:lnTo>
                  <a:pt x="108138" y="50067"/>
                </a:lnTo>
                <a:lnTo>
                  <a:pt x="109252" y="46510"/>
                </a:lnTo>
                <a:lnTo>
                  <a:pt x="110440" y="42814"/>
                </a:lnTo>
                <a:lnTo>
                  <a:pt x="112383" y="36128"/>
                </a:lnTo>
                <a:lnTo>
                  <a:pt x="114279" y="29302"/>
                </a:lnTo>
                <a:lnTo>
                  <a:pt x="117046" y="18776"/>
                </a:lnTo>
                <a:lnTo>
                  <a:pt x="118737" y="11523"/>
                </a:lnTo>
                <a:lnTo>
                  <a:pt x="119362" y="8675"/>
                </a:lnTo>
                <a:lnTo>
                  <a:pt x="108720" y="1133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8" name="Google Shape;958;p38"/>
          <p:cNvSpPr/>
          <p:nvPr/>
        </p:nvSpPr>
        <p:spPr>
          <a:xfrm>
            <a:off x="10378884" y="4261735"/>
            <a:ext cx="115570" cy="63500"/>
          </a:xfrm>
          <a:custGeom>
            <a:rect b="b" l="l" r="r" t="t"/>
            <a:pathLst>
              <a:path extrusionOk="0" h="120000" w="120000">
                <a:moveTo>
                  <a:pt x="60651" y="0"/>
                </a:moveTo>
                <a:lnTo>
                  <a:pt x="56557" y="279"/>
                </a:lnTo>
                <a:lnTo>
                  <a:pt x="52592" y="1564"/>
                </a:lnTo>
                <a:lnTo>
                  <a:pt x="50012" y="2698"/>
                </a:lnTo>
                <a:lnTo>
                  <a:pt x="48752" y="3550"/>
                </a:lnTo>
                <a:lnTo>
                  <a:pt x="47493" y="4261"/>
                </a:lnTo>
                <a:lnTo>
                  <a:pt x="42740" y="8245"/>
                </a:lnTo>
                <a:lnTo>
                  <a:pt x="41575" y="9530"/>
                </a:lnTo>
                <a:lnTo>
                  <a:pt x="40411" y="10669"/>
                </a:lnTo>
                <a:lnTo>
                  <a:pt x="12484" y="66854"/>
                </a:lnTo>
                <a:lnTo>
                  <a:pt x="11286" y="70410"/>
                </a:lnTo>
                <a:lnTo>
                  <a:pt x="10160" y="74107"/>
                </a:lnTo>
                <a:lnTo>
                  <a:pt x="8984" y="77807"/>
                </a:lnTo>
                <a:lnTo>
                  <a:pt x="7033" y="84633"/>
                </a:lnTo>
                <a:lnTo>
                  <a:pt x="5158" y="91033"/>
                </a:lnTo>
                <a:lnTo>
                  <a:pt x="3594" y="96867"/>
                </a:lnTo>
                <a:lnTo>
                  <a:pt x="626" y="109387"/>
                </a:lnTo>
                <a:lnTo>
                  <a:pt x="0" y="112227"/>
                </a:lnTo>
                <a:lnTo>
                  <a:pt x="10628" y="119769"/>
                </a:lnTo>
                <a:lnTo>
                  <a:pt x="11094" y="117494"/>
                </a:lnTo>
                <a:lnTo>
                  <a:pt x="13986" y="105826"/>
                </a:lnTo>
                <a:lnTo>
                  <a:pt x="15393" y="100280"/>
                </a:lnTo>
                <a:lnTo>
                  <a:pt x="17155" y="94023"/>
                </a:lnTo>
                <a:lnTo>
                  <a:pt x="19067" y="87762"/>
                </a:lnTo>
                <a:lnTo>
                  <a:pt x="20080" y="84351"/>
                </a:lnTo>
                <a:lnTo>
                  <a:pt x="21175" y="80936"/>
                </a:lnTo>
                <a:lnTo>
                  <a:pt x="22318" y="77236"/>
                </a:lnTo>
                <a:lnTo>
                  <a:pt x="23520" y="73825"/>
                </a:lnTo>
                <a:lnTo>
                  <a:pt x="24691" y="70268"/>
                </a:lnTo>
                <a:lnTo>
                  <a:pt x="27585" y="62725"/>
                </a:lnTo>
                <a:lnTo>
                  <a:pt x="28867" y="59597"/>
                </a:lnTo>
                <a:lnTo>
                  <a:pt x="30162" y="56326"/>
                </a:lnTo>
                <a:lnTo>
                  <a:pt x="50640" y="24604"/>
                </a:lnTo>
                <a:lnTo>
                  <a:pt x="51490" y="23894"/>
                </a:lnTo>
                <a:lnTo>
                  <a:pt x="52435" y="23327"/>
                </a:lnTo>
                <a:lnTo>
                  <a:pt x="53285" y="22758"/>
                </a:lnTo>
                <a:lnTo>
                  <a:pt x="55079" y="21906"/>
                </a:lnTo>
                <a:lnTo>
                  <a:pt x="57660" y="21051"/>
                </a:lnTo>
                <a:lnTo>
                  <a:pt x="87183" y="21051"/>
                </a:lnTo>
                <a:lnTo>
                  <a:pt x="86019" y="19487"/>
                </a:lnTo>
                <a:lnTo>
                  <a:pt x="76104" y="7398"/>
                </a:lnTo>
                <a:lnTo>
                  <a:pt x="74782" y="6113"/>
                </a:lnTo>
                <a:lnTo>
                  <a:pt x="73304" y="5115"/>
                </a:lnTo>
                <a:lnTo>
                  <a:pt x="71887" y="3983"/>
                </a:lnTo>
                <a:lnTo>
                  <a:pt x="69086" y="2273"/>
                </a:lnTo>
                <a:lnTo>
                  <a:pt x="66252" y="1133"/>
                </a:lnTo>
                <a:lnTo>
                  <a:pt x="63451" y="279"/>
                </a:lnTo>
                <a:lnTo>
                  <a:pt x="60651" y="0"/>
                </a:lnTo>
                <a:close/>
              </a:path>
              <a:path extrusionOk="0" h="120000" w="120000">
                <a:moveTo>
                  <a:pt x="87183" y="21051"/>
                </a:moveTo>
                <a:lnTo>
                  <a:pt x="57660" y="21051"/>
                </a:lnTo>
                <a:lnTo>
                  <a:pt x="62287" y="21195"/>
                </a:lnTo>
                <a:lnTo>
                  <a:pt x="63200" y="21477"/>
                </a:lnTo>
                <a:lnTo>
                  <a:pt x="81014" y="39256"/>
                </a:lnTo>
                <a:lnTo>
                  <a:pt x="82274" y="41249"/>
                </a:lnTo>
                <a:lnTo>
                  <a:pt x="84698" y="45942"/>
                </a:lnTo>
                <a:lnTo>
                  <a:pt x="85957" y="48217"/>
                </a:lnTo>
                <a:lnTo>
                  <a:pt x="87185" y="51203"/>
                </a:lnTo>
                <a:lnTo>
                  <a:pt x="88381" y="53763"/>
                </a:lnTo>
                <a:lnTo>
                  <a:pt x="90962" y="59597"/>
                </a:lnTo>
                <a:lnTo>
                  <a:pt x="92189" y="62868"/>
                </a:lnTo>
                <a:lnTo>
                  <a:pt x="93748" y="66854"/>
                </a:lnTo>
                <a:lnTo>
                  <a:pt x="96124" y="73396"/>
                </a:lnTo>
                <a:lnTo>
                  <a:pt x="97399" y="77380"/>
                </a:lnTo>
                <a:lnTo>
                  <a:pt x="100026" y="85343"/>
                </a:lnTo>
                <a:lnTo>
                  <a:pt x="101349" y="89612"/>
                </a:lnTo>
                <a:lnTo>
                  <a:pt x="102801" y="94161"/>
                </a:lnTo>
                <a:lnTo>
                  <a:pt x="103993" y="98717"/>
                </a:lnTo>
                <a:lnTo>
                  <a:pt x="105409" y="103553"/>
                </a:lnTo>
                <a:lnTo>
                  <a:pt x="106825" y="108531"/>
                </a:lnTo>
                <a:lnTo>
                  <a:pt x="108148" y="113648"/>
                </a:lnTo>
                <a:lnTo>
                  <a:pt x="109470" y="119058"/>
                </a:lnTo>
                <a:lnTo>
                  <a:pt x="119856" y="110095"/>
                </a:lnTo>
                <a:lnTo>
                  <a:pt x="116960" y="99284"/>
                </a:lnTo>
                <a:lnTo>
                  <a:pt x="115576" y="94023"/>
                </a:lnTo>
                <a:lnTo>
                  <a:pt x="114160" y="89043"/>
                </a:lnTo>
                <a:lnTo>
                  <a:pt x="109941" y="74815"/>
                </a:lnTo>
                <a:lnTo>
                  <a:pt x="108474" y="70268"/>
                </a:lnTo>
                <a:lnTo>
                  <a:pt x="107045" y="66285"/>
                </a:lnTo>
                <a:lnTo>
                  <a:pt x="105722" y="62158"/>
                </a:lnTo>
                <a:lnTo>
                  <a:pt x="104245" y="58178"/>
                </a:lnTo>
                <a:lnTo>
                  <a:pt x="102922" y="54338"/>
                </a:lnTo>
                <a:lnTo>
                  <a:pt x="101412" y="50636"/>
                </a:lnTo>
                <a:lnTo>
                  <a:pt x="100089" y="47221"/>
                </a:lnTo>
                <a:lnTo>
                  <a:pt x="98495" y="43525"/>
                </a:lnTo>
                <a:lnTo>
                  <a:pt x="97289" y="40539"/>
                </a:lnTo>
                <a:lnTo>
                  <a:pt x="94454" y="34563"/>
                </a:lnTo>
                <a:lnTo>
                  <a:pt x="93070" y="31719"/>
                </a:lnTo>
                <a:lnTo>
                  <a:pt x="89997" y="25887"/>
                </a:lnTo>
                <a:lnTo>
                  <a:pt x="87499" y="21477"/>
                </a:lnTo>
                <a:lnTo>
                  <a:pt x="87183" y="21051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9" name="Google Shape;959;p38"/>
          <p:cNvSpPr/>
          <p:nvPr/>
        </p:nvSpPr>
        <p:spPr>
          <a:xfrm>
            <a:off x="10273606" y="4320447"/>
            <a:ext cx="115570" cy="63500"/>
          </a:xfrm>
          <a:custGeom>
            <a:rect b="b" l="l" r="r" t="t"/>
            <a:pathLst>
              <a:path extrusionOk="0" h="120000" w="120000">
                <a:moveTo>
                  <a:pt x="10391" y="0"/>
                </a:moveTo>
                <a:lnTo>
                  <a:pt x="0" y="8961"/>
                </a:lnTo>
                <a:lnTo>
                  <a:pt x="4295" y="25033"/>
                </a:lnTo>
                <a:lnTo>
                  <a:pt x="5702" y="30013"/>
                </a:lnTo>
                <a:lnTo>
                  <a:pt x="7109" y="34849"/>
                </a:lnTo>
                <a:lnTo>
                  <a:pt x="8594" y="39685"/>
                </a:lnTo>
                <a:lnTo>
                  <a:pt x="9922" y="44235"/>
                </a:lnTo>
                <a:lnTo>
                  <a:pt x="12813" y="52773"/>
                </a:lnTo>
                <a:lnTo>
                  <a:pt x="14245" y="57178"/>
                </a:lnTo>
                <a:lnTo>
                  <a:pt x="15626" y="60880"/>
                </a:lnTo>
                <a:lnTo>
                  <a:pt x="17033" y="64864"/>
                </a:lnTo>
                <a:lnTo>
                  <a:pt x="18440" y="68415"/>
                </a:lnTo>
                <a:lnTo>
                  <a:pt x="19768" y="71975"/>
                </a:lnTo>
                <a:lnTo>
                  <a:pt x="21251" y="75246"/>
                </a:lnTo>
                <a:lnTo>
                  <a:pt x="22579" y="78517"/>
                </a:lnTo>
                <a:lnTo>
                  <a:pt x="24306" y="82214"/>
                </a:lnTo>
                <a:lnTo>
                  <a:pt x="25394" y="84776"/>
                </a:lnTo>
                <a:lnTo>
                  <a:pt x="26800" y="87622"/>
                </a:lnTo>
                <a:lnTo>
                  <a:pt x="28207" y="90323"/>
                </a:lnTo>
                <a:lnTo>
                  <a:pt x="29612" y="92740"/>
                </a:lnTo>
                <a:lnTo>
                  <a:pt x="31019" y="95300"/>
                </a:lnTo>
                <a:lnTo>
                  <a:pt x="43757" y="111947"/>
                </a:lnTo>
                <a:lnTo>
                  <a:pt x="45085" y="113227"/>
                </a:lnTo>
                <a:lnTo>
                  <a:pt x="57819" y="119482"/>
                </a:lnTo>
                <a:lnTo>
                  <a:pt x="63290" y="119346"/>
                </a:lnTo>
                <a:lnTo>
                  <a:pt x="77121" y="111516"/>
                </a:lnTo>
                <a:lnTo>
                  <a:pt x="78371" y="110382"/>
                </a:lnTo>
                <a:lnTo>
                  <a:pt x="79463" y="109241"/>
                </a:lnTo>
                <a:lnTo>
                  <a:pt x="80558" y="107965"/>
                </a:lnTo>
                <a:lnTo>
                  <a:pt x="81730" y="106680"/>
                </a:lnTo>
                <a:lnTo>
                  <a:pt x="83842" y="103976"/>
                </a:lnTo>
                <a:lnTo>
                  <a:pt x="85872" y="101134"/>
                </a:lnTo>
                <a:lnTo>
                  <a:pt x="87597" y="98573"/>
                </a:lnTo>
                <a:lnTo>
                  <a:pt x="58600" y="98573"/>
                </a:lnTo>
                <a:lnTo>
                  <a:pt x="57741" y="98286"/>
                </a:lnTo>
                <a:lnTo>
                  <a:pt x="48913" y="93312"/>
                </a:lnTo>
                <a:lnTo>
                  <a:pt x="47820" y="92314"/>
                </a:lnTo>
                <a:lnTo>
                  <a:pt x="46804" y="91175"/>
                </a:lnTo>
                <a:lnTo>
                  <a:pt x="45629" y="90041"/>
                </a:lnTo>
                <a:lnTo>
                  <a:pt x="42271" y="85628"/>
                </a:lnTo>
                <a:lnTo>
                  <a:pt x="41175" y="83778"/>
                </a:lnTo>
                <a:lnTo>
                  <a:pt x="40003" y="81932"/>
                </a:lnTo>
                <a:lnTo>
                  <a:pt x="38834" y="79938"/>
                </a:lnTo>
                <a:lnTo>
                  <a:pt x="37584" y="77950"/>
                </a:lnTo>
                <a:lnTo>
                  <a:pt x="36489" y="75671"/>
                </a:lnTo>
                <a:lnTo>
                  <a:pt x="35169" y="73251"/>
                </a:lnTo>
                <a:lnTo>
                  <a:pt x="23829" y="45656"/>
                </a:lnTo>
                <a:lnTo>
                  <a:pt x="22501" y="41960"/>
                </a:lnTo>
                <a:lnTo>
                  <a:pt x="13085" y="10382"/>
                </a:lnTo>
                <a:lnTo>
                  <a:pt x="11719" y="5400"/>
                </a:lnTo>
                <a:lnTo>
                  <a:pt x="10391" y="0"/>
                </a:lnTo>
                <a:close/>
              </a:path>
              <a:path extrusionOk="0" h="120000" w="120000">
                <a:moveTo>
                  <a:pt x="109312" y="1275"/>
                </a:moveTo>
                <a:lnTo>
                  <a:pt x="95147" y="50356"/>
                </a:lnTo>
                <a:lnTo>
                  <a:pt x="93999" y="53627"/>
                </a:lnTo>
                <a:lnTo>
                  <a:pt x="92592" y="57178"/>
                </a:lnTo>
                <a:lnTo>
                  <a:pt x="91186" y="60449"/>
                </a:lnTo>
                <a:lnTo>
                  <a:pt x="89778" y="64010"/>
                </a:lnTo>
                <a:lnTo>
                  <a:pt x="69306" y="95159"/>
                </a:lnTo>
                <a:lnTo>
                  <a:pt x="68446" y="95869"/>
                </a:lnTo>
                <a:lnTo>
                  <a:pt x="67588" y="96298"/>
                </a:lnTo>
                <a:lnTo>
                  <a:pt x="66728" y="96865"/>
                </a:lnTo>
                <a:lnTo>
                  <a:pt x="64931" y="97719"/>
                </a:lnTo>
                <a:lnTo>
                  <a:pt x="63133" y="98286"/>
                </a:lnTo>
                <a:lnTo>
                  <a:pt x="61414" y="98573"/>
                </a:lnTo>
                <a:lnTo>
                  <a:pt x="87597" y="98573"/>
                </a:lnTo>
                <a:lnTo>
                  <a:pt x="104704" y="61591"/>
                </a:lnTo>
                <a:lnTo>
                  <a:pt x="106111" y="57889"/>
                </a:lnTo>
                <a:lnTo>
                  <a:pt x="107361" y="54051"/>
                </a:lnTo>
                <a:lnTo>
                  <a:pt x="108701" y="50067"/>
                </a:lnTo>
                <a:lnTo>
                  <a:pt x="109780" y="46652"/>
                </a:lnTo>
                <a:lnTo>
                  <a:pt x="119941" y="8815"/>
                </a:lnTo>
                <a:lnTo>
                  <a:pt x="109312" y="1275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0" name="Google Shape;960;p38"/>
          <p:cNvSpPr/>
          <p:nvPr/>
        </p:nvSpPr>
        <p:spPr>
          <a:xfrm>
            <a:off x="10168176" y="4261960"/>
            <a:ext cx="115570" cy="63500"/>
          </a:xfrm>
          <a:custGeom>
            <a:rect b="b" l="l" r="r" t="t"/>
            <a:pathLst>
              <a:path extrusionOk="0" h="120000" w="120000">
                <a:moveTo>
                  <a:pt x="86870" y="21051"/>
                </a:moveTo>
                <a:lnTo>
                  <a:pt x="57584" y="21051"/>
                </a:lnTo>
                <a:lnTo>
                  <a:pt x="62117" y="21195"/>
                </a:lnTo>
                <a:lnTo>
                  <a:pt x="63993" y="21762"/>
                </a:lnTo>
                <a:lnTo>
                  <a:pt x="65947" y="22616"/>
                </a:lnTo>
                <a:lnTo>
                  <a:pt x="67899" y="23756"/>
                </a:lnTo>
                <a:lnTo>
                  <a:pt x="68916" y="24608"/>
                </a:lnTo>
                <a:lnTo>
                  <a:pt x="70012" y="25320"/>
                </a:lnTo>
                <a:lnTo>
                  <a:pt x="77512" y="34138"/>
                </a:lnTo>
                <a:lnTo>
                  <a:pt x="79854" y="37553"/>
                </a:lnTo>
                <a:lnTo>
                  <a:pt x="81028" y="39541"/>
                </a:lnTo>
                <a:lnTo>
                  <a:pt x="82199" y="41680"/>
                </a:lnTo>
                <a:lnTo>
                  <a:pt x="83448" y="43810"/>
                </a:lnTo>
                <a:lnTo>
                  <a:pt x="94702" y="70267"/>
                </a:lnTo>
                <a:lnTo>
                  <a:pt x="96030" y="73825"/>
                </a:lnTo>
                <a:lnTo>
                  <a:pt x="109471" y="119487"/>
                </a:lnTo>
                <a:lnTo>
                  <a:pt x="119863" y="110526"/>
                </a:lnTo>
                <a:lnTo>
                  <a:pt x="118377" y="105116"/>
                </a:lnTo>
                <a:lnTo>
                  <a:pt x="115564" y="94590"/>
                </a:lnTo>
                <a:lnTo>
                  <a:pt x="114157" y="89472"/>
                </a:lnTo>
                <a:lnTo>
                  <a:pt x="112675" y="84636"/>
                </a:lnTo>
                <a:lnTo>
                  <a:pt x="111346" y="79944"/>
                </a:lnTo>
                <a:lnTo>
                  <a:pt x="109939" y="75390"/>
                </a:lnTo>
                <a:lnTo>
                  <a:pt x="108452" y="70983"/>
                </a:lnTo>
                <a:lnTo>
                  <a:pt x="107045" y="66714"/>
                </a:lnTo>
                <a:lnTo>
                  <a:pt x="105592" y="62445"/>
                </a:lnTo>
                <a:lnTo>
                  <a:pt x="87338" y="21762"/>
                </a:lnTo>
                <a:lnTo>
                  <a:pt x="86870" y="21051"/>
                </a:lnTo>
                <a:close/>
              </a:path>
              <a:path extrusionOk="0" h="120000" w="120000">
                <a:moveTo>
                  <a:pt x="60635" y="0"/>
                </a:moveTo>
                <a:lnTo>
                  <a:pt x="46335" y="4979"/>
                </a:lnTo>
                <a:lnTo>
                  <a:pt x="45086" y="5831"/>
                </a:lnTo>
                <a:lnTo>
                  <a:pt x="43911" y="6973"/>
                </a:lnTo>
                <a:lnTo>
                  <a:pt x="42740" y="7965"/>
                </a:lnTo>
                <a:lnTo>
                  <a:pt x="40396" y="10244"/>
                </a:lnTo>
                <a:lnTo>
                  <a:pt x="39303" y="11521"/>
                </a:lnTo>
                <a:lnTo>
                  <a:pt x="38208" y="12942"/>
                </a:lnTo>
                <a:lnTo>
                  <a:pt x="35998" y="15647"/>
                </a:lnTo>
                <a:lnTo>
                  <a:pt x="21046" y="42956"/>
                </a:lnTo>
                <a:lnTo>
                  <a:pt x="19533" y="46371"/>
                </a:lnTo>
                <a:lnTo>
                  <a:pt x="16564" y="54049"/>
                </a:lnTo>
                <a:lnTo>
                  <a:pt x="15157" y="57896"/>
                </a:lnTo>
                <a:lnTo>
                  <a:pt x="13750" y="61591"/>
                </a:lnTo>
                <a:lnTo>
                  <a:pt x="12501" y="65431"/>
                </a:lnTo>
                <a:lnTo>
                  <a:pt x="11251" y="68989"/>
                </a:lnTo>
                <a:lnTo>
                  <a:pt x="10110" y="72971"/>
                </a:lnTo>
                <a:lnTo>
                  <a:pt x="0" y="110526"/>
                </a:lnTo>
                <a:lnTo>
                  <a:pt x="10625" y="118204"/>
                </a:lnTo>
                <a:lnTo>
                  <a:pt x="11094" y="115929"/>
                </a:lnTo>
                <a:lnTo>
                  <a:pt x="12735" y="108961"/>
                </a:lnTo>
                <a:lnTo>
                  <a:pt x="13984" y="104405"/>
                </a:lnTo>
                <a:lnTo>
                  <a:pt x="15313" y="99004"/>
                </a:lnTo>
                <a:lnTo>
                  <a:pt x="17033" y="93025"/>
                </a:lnTo>
                <a:lnTo>
                  <a:pt x="18985" y="86483"/>
                </a:lnTo>
                <a:lnTo>
                  <a:pt x="20002" y="83211"/>
                </a:lnTo>
                <a:lnTo>
                  <a:pt x="22190" y="76386"/>
                </a:lnTo>
                <a:lnTo>
                  <a:pt x="23489" y="72827"/>
                </a:lnTo>
                <a:lnTo>
                  <a:pt x="24689" y="69411"/>
                </a:lnTo>
                <a:lnTo>
                  <a:pt x="36254" y="42956"/>
                </a:lnTo>
                <a:lnTo>
                  <a:pt x="37818" y="40115"/>
                </a:lnTo>
                <a:lnTo>
                  <a:pt x="41101" y="34705"/>
                </a:lnTo>
                <a:lnTo>
                  <a:pt x="44538" y="30156"/>
                </a:lnTo>
                <a:lnTo>
                  <a:pt x="47038" y="27452"/>
                </a:lnTo>
                <a:lnTo>
                  <a:pt x="47976" y="26598"/>
                </a:lnTo>
                <a:lnTo>
                  <a:pt x="48835" y="25744"/>
                </a:lnTo>
                <a:lnTo>
                  <a:pt x="50553" y="24323"/>
                </a:lnTo>
                <a:lnTo>
                  <a:pt x="53211" y="22616"/>
                </a:lnTo>
                <a:lnTo>
                  <a:pt x="54069" y="22333"/>
                </a:lnTo>
                <a:lnTo>
                  <a:pt x="55866" y="21480"/>
                </a:lnTo>
                <a:lnTo>
                  <a:pt x="56726" y="21337"/>
                </a:lnTo>
                <a:lnTo>
                  <a:pt x="57584" y="21051"/>
                </a:lnTo>
                <a:lnTo>
                  <a:pt x="86870" y="21051"/>
                </a:lnTo>
                <a:lnTo>
                  <a:pt x="84622" y="17637"/>
                </a:lnTo>
                <a:lnTo>
                  <a:pt x="83099" y="15505"/>
                </a:lnTo>
                <a:lnTo>
                  <a:pt x="81809" y="13940"/>
                </a:lnTo>
                <a:lnTo>
                  <a:pt x="80402" y="12090"/>
                </a:lnTo>
                <a:lnTo>
                  <a:pt x="78995" y="10525"/>
                </a:lnTo>
                <a:lnTo>
                  <a:pt x="77590" y="9104"/>
                </a:lnTo>
                <a:lnTo>
                  <a:pt x="76183" y="7540"/>
                </a:lnTo>
                <a:lnTo>
                  <a:pt x="67668" y="1850"/>
                </a:lnTo>
                <a:lnTo>
                  <a:pt x="66260" y="1139"/>
                </a:lnTo>
                <a:lnTo>
                  <a:pt x="64852" y="708"/>
                </a:lnTo>
                <a:lnTo>
                  <a:pt x="63445" y="428"/>
                </a:lnTo>
                <a:lnTo>
                  <a:pt x="62038" y="285"/>
                </a:lnTo>
                <a:lnTo>
                  <a:pt x="6063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1" name="Google Shape;961;p38"/>
          <p:cNvSpPr/>
          <p:nvPr/>
        </p:nvSpPr>
        <p:spPr>
          <a:xfrm>
            <a:off x="10167876" y="4320447"/>
            <a:ext cx="10795" cy="7620"/>
          </a:xfrm>
          <a:custGeom>
            <a:rect b="b" l="l" r="r" t="t"/>
            <a:pathLst>
              <a:path extrusionOk="0" h="120000" w="120000">
                <a:moveTo>
                  <a:pt x="3323" y="0"/>
                </a:moveTo>
                <a:lnTo>
                  <a:pt x="800" y="10629"/>
                </a:lnTo>
                <a:lnTo>
                  <a:pt x="0" y="56866"/>
                </a:lnTo>
                <a:lnTo>
                  <a:pt x="1634" y="63968"/>
                </a:lnTo>
                <a:lnTo>
                  <a:pt x="49322" y="117307"/>
                </a:lnTo>
                <a:lnTo>
                  <a:pt x="54347" y="119685"/>
                </a:lnTo>
                <a:lnTo>
                  <a:pt x="97856" y="101937"/>
                </a:lnTo>
                <a:lnTo>
                  <a:pt x="102869" y="97165"/>
                </a:lnTo>
                <a:lnTo>
                  <a:pt x="107049" y="90047"/>
                </a:lnTo>
                <a:lnTo>
                  <a:pt x="114586" y="71086"/>
                </a:lnTo>
                <a:lnTo>
                  <a:pt x="117087" y="63968"/>
                </a:lnTo>
                <a:lnTo>
                  <a:pt x="332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2" name="Google Shape;962;p38"/>
          <p:cNvSpPr/>
          <p:nvPr/>
        </p:nvSpPr>
        <p:spPr>
          <a:xfrm>
            <a:off x="10162307" y="4312090"/>
            <a:ext cx="21590" cy="15240"/>
          </a:xfrm>
          <a:custGeom>
            <a:rect b="b" l="l" r="r" t="t"/>
            <a:pathLst>
              <a:path extrusionOk="0" h="120000" w="120000">
                <a:moveTo>
                  <a:pt x="66903" y="0"/>
                </a:moveTo>
                <a:lnTo>
                  <a:pt x="4174" y="52168"/>
                </a:lnTo>
                <a:lnTo>
                  <a:pt x="1661" y="59279"/>
                </a:lnTo>
                <a:lnTo>
                  <a:pt x="1239" y="63413"/>
                </a:lnTo>
                <a:lnTo>
                  <a:pt x="400" y="67571"/>
                </a:lnTo>
                <a:lnTo>
                  <a:pt x="0" y="99581"/>
                </a:lnTo>
                <a:lnTo>
                  <a:pt x="1661" y="109062"/>
                </a:lnTo>
                <a:lnTo>
                  <a:pt x="4174" y="119141"/>
                </a:lnTo>
                <a:lnTo>
                  <a:pt x="117937" y="56318"/>
                </a:lnTo>
                <a:lnTo>
                  <a:pt x="98701" y="17788"/>
                </a:lnTo>
                <a:lnTo>
                  <a:pt x="94099" y="12457"/>
                </a:lnTo>
                <a:lnTo>
                  <a:pt x="89080" y="8307"/>
                </a:lnTo>
                <a:lnTo>
                  <a:pt x="83638" y="4748"/>
                </a:lnTo>
                <a:lnTo>
                  <a:pt x="72767" y="1189"/>
                </a:lnTo>
                <a:lnTo>
                  <a:pt x="66903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3" name="Google Shape;963;p38"/>
          <p:cNvSpPr/>
          <p:nvPr/>
        </p:nvSpPr>
        <p:spPr>
          <a:xfrm>
            <a:off x="10163059" y="4318187"/>
            <a:ext cx="126364" cy="71120"/>
          </a:xfrm>
          <a:custGeom>
            <a:rect b="b" l="l" r="r" t="t"/>
            <a:pathLst>
              <a:path extrusionOk="0" h="120000" w="120000">
                <a:moveTo>
                  <a:pt x="19436" y="1780"/>
                </a:moveTo>
                <a:lnTo>
                  <a:pt x="0" y="15241"/>
                </a:lnTo>
                <a:lnTo>
                  <a:pt x="568" y="18161"/>
                </a:lnTo>
                <a:lnTo>
                  <a:pt x="3427" y="29463"/>
                </a:lnTo>
                <a:lnTo>
                  <a:pt x="6643" y="40643"/>
                </a:lnTo>
                <a:lnTo>
                  <a:pt x="8502" y="46862"/>
                </a:lnTo>
                <a:lnTo>
                  <a:pt x="9574" y="50296"/>
                </a:lnTo>
                <a:lnTo>
                  <a:pt x="10872" y="53976"/>
                </a:lnTo>
                <a:lnTo>
                  <a:pt x="11932" y="57151"/>
                </a:lnTo>
                <a:lnTo>
                  <a:pt x="23509" y="85346"/>
                </a:lnTo>
                <a:lnTo>
                  <a:pt x="25153" y="88775"/>
                </a:lnTo>
                <a:lnTo>
                  <a:pt x="39303" y="109479"/>
                </a:lnTo>
                <a:lnTo>
                  <a:pt x="40444" y="110748"/>
                </a:lnTo>
                <a:lnTo>
                  <a:pt x="41660" y="111890"/>
                </a:lnTo>
                <a:lnTo>
                  <a:pt x="42874" y="112908"/>
                </a:lnTo>
                <a:lnTo>
                  <a:pt x="44161" y="113925"/>
                </a:lnTo>
                <a:lnTo>
                  <a:pt x="45376" y="114811"/>
                </a:lnTo>
                <a:lnTo>
                  <a:pt x="46662" y="115829"/>
                </a:lnTo>
                <a:lnTo>
                  <a:pt x="57668" y="119767"/>
                </a:lnTo>
                <a:lnTo>
                  <a:pt x="59168" y="120018"/>
                </a:lnTo>
                <a:lnTo>
                  <a:pt x="62099" y="119767"/>
                </a:lnTo>
                <a:lnTo>
                  <a:pt x="63601" y="119512"/>
                </a:lnTo>
                <a:lnTo>
                  <a:pt x="66601" y="118749"/>
                </a:lnTo>
                <a:lnTo>
                  <a:pt x="68103" y="117988"/>
                </a:lnTo>
                <a:lnTo>
                  <a:pt x="69604" y="117352"/>
                </a:lnTo>
                <a:lnTo>
                  <a:pt x="71104" y="116591"/>
                </a:lnTo>
                <a:lnTo>
                  <a:pt x="74034" y="114560"/>
                </a:lnTo>
                <a:lnTo>
                  <a:pt x="75534" y="113414"/>
                </a:lnTo>
                <a:lnTo>
                  <a:pt x="76964" y="112145"/>
                </a:lnTo>
                <a:lnTo>
                  <a:pt x="78464" y="110876"/>
                </a:lnTo>
                <a:lnTo>
                  <a:pt x="79895" y="109224"/>
                </a:lnTo>
                <a:lnTo>
                  <a:pt x="81395" y="107699"/>
                </a:lnTo>
                <a:lnTo>
                  <a:pt x="84254" y="104144"/>
                </a:lnTo>
                <a:lnTo>
                  <a:pt x="87041" y="100209"/>
                </a:lnTo>
                <a:lnTo>
                  <a:pt x="88467" y="98050"/>
                </a:lnTo>
                <a:lnTo>
                  <a:pt x="89827" y="95763"/>
                </a:lnTo>
                <a:lnTo>
                  <a:pt x="91257" y="93477"/>
                </a:lnTo>
                <a:lnTo>
                  <a:pt x="92614" y="90933"/>
                </a:lnTo>
                <a:lnTo>
                  <a:pt x="95450" y="85346"/>
                </a:lnTo>
                <a:lnTo>
                  <a:pt x="96749" y="82552"/>
                </a:lnTo>
                <a:lnTo>
                  <a:pt x="58168" y="82552"/>
                </a:lnTo>
                <a:lnTo>
                  <a:pt x="57524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738" y="80649"/>
                </a:lnTo>
                <a:lnTo>
                  <a:pt x="53166" y="80266"/>
                </a:lnTo>
                <a:lnTo>
                  <a:pt x="51879" y="79251"/>
                </a:lnTo>
                <a:lnTo>
                  <a:pt x="51237" y="78614"/>
                </a:lnTo>
                <a:lnTo>
                  <a:pt x="50524" y="77979"/>
                </a:lnTo>
                <a:lnTo>
                  <a:pt x="41804" y="65660"/>
                </a:lnTo>
                <a:lnTo>
                  <a:pt x="40444" y="63249"/>
                </a:lnTo>
                <a:lnTo>
                  <a:pt x="39089" y="60580"/>
                </a:lnTo>
                <a:lnTo>
                  <a:pt x="36516" y="55248"/>
                </a:lnTo>
                <a:lnTo>
                  <a:pt x="35301" y="52327"/>
                </a:lnTo>
                <a:lnTo>
                  <a:pt x="34158" y="49407"/>
                </a:lnTo>
                <a:lnTo>
                  <a:pt x="32943" y="46484"/>
                </a:lnTo>
                <a:lnTo>
                  <a:pt x="29655" y="37592"/>
                </a:lnTo>
                <a:lnTo>
                  <a:pt x="28653" y="34543"/>
                </a:lnTo>
                <a:lnTo>
                  <a:pt x="27655" y="31623"/>
                </a:lnTo>
                <a:lnTo>
                  <a:pt x="26869" y="28829"/>
                </a:lnTo>
                <a:lnTo>
                  <a:pt x="25081" y="23242"/>
                </a:lnTo>
                <a:lnTo>
                  <a:pt x="23516" y="17778"/>
                </a:lnTo>
                <a:lnTo>
                  <a:pt x="22366" y="13338"/>
                </a:lnTo>
                <a:lnTo>
                  <a:pt x="21293" y="9398"/>
                </a:lnTo>
                <a:lnTo>
                  <a:pt x="19793" y="3426"/>
                </a:lnTo>
                <a:lnTo>
                  <a:pt x="19436" y="1780"/>
                </a:lnTo>
                <a:close/>
              </a:path>
              <a:path extrusionOk="0" h="120000" w="120000">
                <a:moveTo>
                  <a:pt x="100474" y="0"/>
                </a:moveTo>
                <a:lnTo>
                  <a:pt x="88467" y="39496"/>
                </a:lnTo>
                <a:lnTo>
                  <a:pt x="87326" y="42799"/>
                </a:lnTo>
                <a:lnTo>
                  <a:pt x="77535" y="64898"/>
                </a:lnTo>
                <a:lnTo>
                  <a:pt x="76464" y="66933"/>
                </a:lnTo>
                <a:lnTo>
                  <a:pt x="75605" y="68453"/>
                </a:lnTo>
                <a:lnTo>
                  <a:pt x="74516" y="70233"/>
                </a:lnTo>
                <a:lnTo>
                  <a:pt x="73605" y="71502"/>
                </a:lnTo>
                <a:lnTo>
                  <a:pt x="71817" y="74174"/>
                </a:lnTo>
                <a:lnTo>
                  <a:pt x="70033" y="76331"/>
                </a:lnTo>
                <a:lnTo>
                  <a:pt x="69247" y="77217"/>
                </a:lnTo>
                <a:lnTo>
                  <a:pt x="68389" y="78107"/>
                </a:lnTo>
                <a:lnTo>
                  <a:pt x="67603" y="78742"/>
                </a:lnTo>
                <a:lnTo>
                  <a:pt x="66816" y="79505"/>
                </a:lnTo>
                <a:lnTo>
                  <a:pt x="66032" y="80139"/>
                </a:lnTo>
                <a:lnTo>
                  <a:pt x="65314" y="80649"/>
                </a:lnTo>
                <a:lnTo>
                  <a:pt x="64528" y="81028"/>
                </a:lnTo>
                <a:lnTo>
                  <a:pt x="63886" y="81413"/>
                </a:lnTo>
                <a:lnTo>
                  <a:pt x="63172" y="81791"/>
                </a:lnTo>
                <a:lnTo>
                  <a:pt x="62599" y="82047"/>
                </a:lnTo>
                <a:lnTo>
                  <a:pt x="61885" y="82297"/>
                </a:lnTo>
                <a:lnTo>
                  <a:pt x="60598" y="82552"/>
                </a:lnTo>
                <a:lnTo>
                  <a:pt x="96749" y="82552"/>
                </a:lnTo>
                <a:lnTo>
                  <a:pt x="98044" y="79889"/>
                </a:lnTo>
                <a:lnTo>
                  <a:pt x="100688" y="73661"/>
                </a:lnTo>
                <a:lnTo>
                  <a:pt x="102098" y="70106"/>
                </a:lnTo>
                <a:lnTo>
                  <a:pt x="103453" y="66806"/>
                </a:lnTo>
                <a:lnTo>
                  <a:pt x="114167" y="34543"/>
                </a:lnTo>
                <a:lnTo>
                  <a:pt x="116768" y="25656"/>
                </a:lnTo>
                <a:lnTo>
                  <a:pt x="118055" y="20699"/>
                </a:lnTo>
                <a:lnTo>
                  <a:pt x="119412" y="15747"/>
                </a:lnTo>
                <a:lnTo>
                  <a:pt x="100474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4" name="Google Shape;964;p38"/>
          <p:cNvSpPr/>
          <p:nvPr/>
        </p:nvSpPr>
        <p:spPr>
          <a:xfrm>
            <a:off x="10268864" y="4256389"/>
            <a:ext cx="126364" cy="71120"/>
          </a:xfrm>
          <a:custGeom>
            <a:rect b="b" l="l" r="r" t="t"/>
            <a:pathLst>
              <a:path extrusionOk="0" h="120000" w="120000">
                <a:moveTo>
                  <a:pt x="60170" y="0"/>
                </a:moveTo>
                <a:lnTo>
                  <a:pt x="35160" y="16002"/>
                </a:lnTo>
                <a:lnTo>
                  <a:pt x="33729" y="17905"/>
                </a:lnTo>
                <a:lnTo>
                  <a:pt x="32301" y="19942"/>
                </a:lnTo>
                <a:lnTo>
                  <a:pt x="30943" y="22100"/>
                </a:lnTo>
                <a:lnTo>
                  <a:pt x="29514" y="24259"/>
                </a:lnTo>
                <a:lnTo>
                  <a:pt x="28156" y="26669"/>
                </a:lnTo>
                <a:lnTo>
                  <a:pt x="26726" y="29083"/>
                </a:lnTo>
                <a:lnTo>
                  <a:pt x="24011" y="34420"/>
                </a:lnTo>
                <a:lnTo>
                  <a:pt x="12007" y="64135"/>
                </a:lnTo>
                <a:lnTo>
                  <a:pt x="10576" y="67947"/>
                </a:lnTo>
                <a:lnTo>
                  <a:pt x="7934" y="76331"/>
                </a:lnTo>
                <a:lnTo>
                  <a:pt x="6647" y="80649"/>
                </a:lnTo>
                <a:lnTo>
                  <a:pt x="5287" y="84968"/>
                </a:lnTo>
                <a:lnTo>
                  <a:pt x="3928" y="89535"/>
                </a:lnTo>
                <a:lnTo>
                  <a:pt x="0" y="104271"/>
                </a:lnTo>
                <a:lnTo>
                  <a:pt x="18936" y="120018"/>
                </a:lnTo>
                <a:lnTo>
                  <a:pt x="20153" y="115321"/>
                </a:lnTo>
                <a:lnTo>
                  <a:pt x="23848" y="101984"/>
                </a:lnTo>
                <a:lnTo>
                  <a:pt x="25014" y="98299"/>
                </a:lnTo>
                <a:lnTo>
                  <a:pt x="26155" y="94366"/>
                </a:lnTo>
                <a:lnTo>
                  <a:pt x="27371" y="90683"/>
                </a:lnTo>
                <a:lnTo>
                  <a:pt x="28513" y="87128"/>
                </a:lnTo>
                <a:lnTo>
                  <a:pt x="29656" y="83694"/>
                </a:lnTo>
                <a:lnTo>
                  <a:pt x="32014" y="77217"/>
                </a:lnTo>
                <a:lnTo>
                  <a:pt x="34302" y="71374"/>
                </a:lnTo>
                <a:lnTo>
                  <a:pt x="35373" y="68581"/>
                </a:lnTo>
                <a:lnTo>
                  <a:pt x="36517" y="66043"/>
                </a:lnTo>
                <a:lnTo>
                  <a:pt x="37590" y="63501"/>
                </a:lnTo>
                <a:lnTo>
                  <a:pt x="39732" y="59183"/>
                </a:lnTo>
                <a:lnTo>
                  <a:pt x="40805" y="56897"/>
                </a:lnTo>
                <a:lnTo>
                  <a:pt x="41804" y="55120"/>
                </a:lnTo>
                <a:lnTo>
                  <a:pt x="42878" y="53088"/>
                </a:lnTo>
                <a:lnTo>
                  <a:pt x="53311" y="40005"/>
                </a:lnTo>
                <a:lnTo>
                  <a:pt x="54024" y="39371"/>
                </a:lnTo>
                <a:lnTo>
                  <a:pt x="55455" y="38611"/>
                </a:lnTo>
                <a:lnTo>
                  <a:pt x="56096" y="38227"/>
                </a:lnTo>
                <a:lnTo>
                  <a:pt x="56742" y="38098"/>
                </a:lnTo>
                <a:lnTo>
                  <a:pt x="58097" y="37592"/>
                </a:lnTo>
                <a:lnTo>
                  <a:pt x="61245" y="37464"/>
                </a:lnTo>
                <a:lnTo>
                  <a:pt x="97235" y="37464"/>
                </a:lnTo>
                <a:lnTo>
                  <a:pt x="94189" y="31370"/>
                </a:lnTo>
                <a:lnTo>
                  <a:pt x="77750" y="8255"/>
                </a:lnTo>
                <a:lnTo>
                  <a:pt x="76536" y="7111"/>
                </a:lnTo>
                <a:lnTo>
                  <a:pt x="75249" y="6097"/>
                </a:lnTo>
                <a:lnTo>
                  <a:pt x="73962" y="5206"/>
                </a:lnTo>
                <a:lnTo>
                  <a:pt x="72748" y="4317"/>
                </a:lnTo>
                <a:lnTo>
                  <a:pt x="70033" y="2794"/>
                </a:lnTo>
                <a:lnTo>
                  <a:pt x="67319" y="1521"/>
                </a:lnTo>
                <a:lnTo>
                  <a:pt x="63101" y="383"/>
                </a:lnTo>
                <a:lnTo>
                  <a:pt x="61602" y="254"/>
                </a:lnTo>
                <a:lnTo>
                  <a:pt x="60170" y="0"/>
                </a:lnTo>
                <a:close/>
              </a:path>
              <a:path extrusionOk="0" h="120000" w="120000">
                <a:moveTo>
                  <a:pt x="97235" y="37464"/>
                </a:moveTo>
                <a:lnTo>
                  <a:pt x="61245" y="37464"/>
                </a:lnTo>
                <a:lnTo>
                  <a:pt x="61814" y="37719"/>
                </a:lnTo>
                <a:lnTo>
                  <a:pt x="62387" y="37849"/>
                </a:lnTo>
                <a:lnTo>
                  <a:pt x="64317" y="38611"/>
                </a:lnTo>
                <a:lnTo>
                  <a:pt x="65531" y="39371"/>
                </a:lnTo>
                <a:lnTo>
                  <a:pt x="66818" y="40385"/>
                </a:lnTo>
                <a:lnTo>
                  <a:pt x="67531" y="40898"/>
                </a:lnTo>
                <a:lnTo>
                  <a:pt x="68105" y="41402"/>
                </a:lnTo>
                <a:lnTo>
                  <a:pt x="68819" y="42167"/>
                </a:lnTo>
                <a:lnTo>
                  <a:pt x="69460" y="42799"/>
                </a:lnTo>
                <a:lnTo>
                  <a:pt x="82827" y="65024"/>
                </a:lnTo>
                <a:lnTo>
                  <a:pt x="85255" y="70616"/>
                </a:lnTo>
                <a:lnTo>
                  <a:pt x="86470" y="73537"/>
                </a:lnTo>
                <a:lnTo>
                  <a:pt x="89758" y="82552"/>
                </a:lnTo>
                <a:lnTo>
                  <a:pt x="90758" y="85601"/>
                </a:lnTo>
                <a:lnTo>
                  <a:pt x="91686" y="88521"/>
                </a:lnTo>
                <a:lnTo>
                  <a:pt x="92616" y="91317"/>
                </a:lnTo>
                <a:lnTo>
                  <a:pt x="99974" y="118494"/>
                </a:lnTo>
                <a:lnTo>
                  <a:pt x="119415" y="104905"/>
                </a:lnTo>
                <a:lnTo>
                  <a:pt x="109766" y="69853"/>
                </a:lnTo>
                <a:lnTo>
                  <a:pt x="108695" y="66421"/>
                </a:lnTo>
                <a:lnTo>
                  <a:pt x="107480" y="62994"/>
                </a:lnTo>
                <a:lnTo>
                  <a:pt x="106173" y="59183"/>
                </a:lnTo>
                <a:lnTo>
                  <a:pt x="104978" y="55883"/>
                </a:lnTo>
                <a:lnTo>
                  <a:pt x="102192" y="48771"/>
                </a:lnTo>
                <a:lnTo>
                  <a:pt x="100764" y="45337"/>
                </a:lnTo>
                <a:lnTo>
                  <a:pt x="97235" y="37464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5" name="Google Shape;965;p38"/>
          <p:cNvSpPr/>
          <p:nvPr/>
        </p:nvSpPr>
        <p:spPr>
          <a:xfrm>
            <a:off x="10374141" y="4317660"/>
            <a:ext cx="125730" cy="71120"/>
          </a:xfrm>
          <a:custGeom>
            <a:rect b="b" l="l" r="r" t="t"/>
            <a:pathLst>
              <a:path extrusionOk="0" h="120000" w="120000">
                <a:moveTo>
                  <a:pt x="19539" y="1521"/>
                </a:moveTo>
                <a:lnTo>
                  <a:pt x="0" y="15113"/>
                </a:lnTo>
                <a:lnTo>
                  <a:pt x="648" y="17910"/>
                </a:lnTo>
                <a:lnTo>
                  <a:pt x="2300" y="24511"/>
                </a:lnTo>
                <a:lnTo>
                  <a:pt x="3449" y="29338"/>
                </a:lnTo>
                <a:lnTo>
                  <a:pt x="5028" y="34548"/>
                </a:lnTo>
                <a:lnTo>
                  <a:pt x="6681" y="40385"/>
                </a:lnTo>
                <a:lnTo>
                  <a:pt x="8618" y="46739"/>
                </a:lnTo>
                <a:lnTo>
                  <a:pt x="10774" y="53596"/>
                </a:lnTo>
                <a:lnTo>
                  <a:pt x="11996" y="57021"/>
                </a:lnTo>
                <a:lnTo>
                  <a:pt x="13216" y="60583"/>
                </a:lnTo>
                <a:lnTo>
                  <a:pt x="39502" y="109479"/>
                </a:lnTo>
                <a:lnTo>
                  <a:pt x="41874" y="111766"/>
                </a:lnTo>
                <a:lnTo>
                  <a:pt x="43089" y="112906"/>
                </a:lnTo>
                <a:lnTo>
                  <a:pt x="58048" y="119767"/>
                </a:lnTo>
                <a:lnTo>
                  <a:pt x="59465" y="120018"/>
                </a:lnTo>
                <a:lnTo>
                  <a:pt x="72891" y="115577"/>
                </a:lnTo>
                <a:lnTo>
                  <a:pt x="74481" y="114686"/>
                </a:lnTo>
                <a:lnTo>
                  <a:pt x="77433" y="112143"/>
                </a:lnTo>
                <a:lnTo>
                  <a:pt x="80297" y="109351"/>
                </a:lnTo>
                <a:lnTo>
                  <a:pt x="81801" y="107699"/>
                </a:lnTo>
                <a:lnTo>
                  <a:pt x="83161" y="105922"/>
                </a:lnTo>
                <a:lnTo>
                  <a:pt x="84694" y="104142"/>
                </a:lnTo>
                <a:lnTo>
                  <a:pt x="97272" y="82552"/>
                </a:lnTo>
                <a:lnTo>
                  <a:pt x="58453" y="82552"/>
                </a:lnTo>
                <a:lnTo>
                  <a:pt x="57816" y="82302"/>
                </a:lnTo>
                <a:lnTo>
                  <a:pt x="57237" y="82172"/>
                </a:lnTo>
                <a:lnTo>
                  <a:pt x="55386" y="81413"/>
                </a:lnTo>
                <a:lnTo>
                  <a:pt x="54721" y="81028"/>
                </a:lnTo>
                <a:lnTo>
                  <a:pt x="52782" y="79631"/>
                </a:lnTo>
                <a:lnTo>
                  <a:pt x="52145" y="79251"/>
                </a:lnTo>
                <a:lnTo>
                  <a:pt x="51508" y="78619"/>
                </a:lnTo>
                <a:lnTo>
                  <a:pt x="50843" y="77854"/>
                </a:lnTo>
                <a:lnTo>
                  <a:pt x="48905" y="75948"/>
                </a:lnTo>
                <a:lnTo>
                  <a:pt x="39357" y="60583"/>
                </a:lnTo>
                <a:lnTo>
                  <a:pt x="37996" y="57914"/>
                </a:lnTo>
                <a:lnTo>
                  <a:pt x="27005" y="28704"/>
                </a:lnTo>
                <a:lnTo>
                  <a:pt x="25213" y="23114"/>
                </a:lnTo>
                <a:lnTo>
                  <a:pt x="21375" y="9146"/>
                </a:lnTo>
                <a:lnTo>
                  <a:pt x="19539" y="1521"/>
                </a:lnTo>
                <a:close/>
              </a:path>
              <a:path extrusionOk="0" h="120000" w="120000">
                <a:moveTo>
                  <a:pt x="100926" y="0"/>
                </a:moveTo>
                <a:lnTo>
                  <a:pt x="99682" y="4700"/>
                </a:lnTo>
                <a:lnTo>
                  <a:pt x="98429" y="9269"/>
                </a:lnTo>
                <a:lnTo>
                  <a:pt x="97165" y="13464"/>
                </a:lnTo>
                <a:lnTo>
                  <a:pt x="95959" y="17910"/>
                </a:lnTo>
                <a:lnTo>
                  <a:pt x="94822" y="21717"/>
                </a:lnTo>
                <a:lnTo>
                  <a:pt x="93577" y="25655"/>
                </a:lnTo>
                <a:lnTo>
                  <a:pt x="92448" y="29338"/>
                </a:lnTo>
                <a:lnTo>
                  <a:pt x="91292" y="32897"/>
                </a:lnTo>
                <a:lnTo>
                  <a:pt x="90076" y="36322"/>
                </a:lnTo>
                <a:lnTo>
                  <a:pt x="88918" y="39750"/>
                </a:lnTo>
                <a:lnTo>
                  <a:pt x="87704" y="42799"/>
                </a:lnTo>
                <a:lnTo>
                  <a:pt x="86633" y="45720"/>
                </a:lnTo>
                <a:lnTo>
                  <a:pt x="85476" y="48642"/>
                </a:lnTo>
                <a:lnTo>
                  <a:pt x="70402" y="76203"/>
                </a:lnTo>
                <a:lnTo>
                  <a:pt x="69534" y="77220"/>
                </a:lnTo>
                <a:lnTo>
                  <a:pt x="68724" y="78106"/>
                </a:lnTo>
                <a:lnTo>
                  <a:pt x="67943" y="78868"/>
                </a:lnTo>
                <a:lnTo>
                  <a:pt x="67162" y="79503"/>
                </a:lnTo>
                <a:lnTo>
                  <a:pt x="66380" y="80016"/>
                </a:lnTo>
                <a:lnTo>
                  <a:pt x="65657" y="80649"/>
                </a:lnTo>
                <a:lnTo>
                  <a:pt x="63487" y="81789"/>
                </a:lnTo>
                <a:lnTo>
                  <a:pt x="62851" y="82047"/>
                </a:lnTo>
                <a:lnTo>
                  <a:pt x="62272" y="82172"/>
                </a:lnTo>
                <a:lnTo>
                  <a:pt x="61635" y="82424"/>
                </a:lnTo>
                <a:lnTo>
                  <a:pt x="58453" y="82552"/>
                </a:lnTo>
                <a:lnTo>
                  <a:pt x="97272" y="82552"/>
                </a:lnTo>
                <a:lnTo>
                  <a:pt x="99460" y="77854"/>
                </a:lnTo>
                <a:lnTo>
                  <a:pt x="100279" y="75948"/>
                </a:lnTo>
                <a:lnTo>
                  <a:pt x="102671" y="70105"/>
                </a:lnTo>
                <a:lnTo>
                  <a:pt x="103849" y="66933"/>
                </a:lnTo>
                <a:lnTo>
                  <a:pt x="105431" y="62994"/>
                </a:lnTo>
                <a:lnTo>
                  <a:pt x="106597" y="59692"/>
                </a:lnTo>
                <a:lnTo>
                  <a:pt x="107871" y="55883"/>
                </a:lnTo>
                <a:lnTo>
                  <a:pt x="109259" y="52071"/>
                </a:lnTo>
                <a:lnTo>
                  <a:pt x="111979" y="43690"/>
                </a:lnTo>
                <a:lnTo>
                  <a:pt x="115913" y="30480"/>
                </a:lnTo>
                <a:lnTo>
                  <a:pt x="117301" y="25655"/>
                </a:lnTo>
                <a:lnTo>
                  <a:pt x="118575" y="20827"/>
                </a:lnTo>
                <a:lnTo>
                  <a:pt x="119935" y="15874"/>
                </a:lnTo>
                <a:lnTo>
                  <a:pt x="100926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6" name="Google Shape;966;p38"/>
          <p:cNvSpPr/>
          <p:nvPr/>
        </p:nvSpPr>
        <p:spPr>
          <a:xfrm>
            <a:off x="10479887" y="4256165"/>
            <a:ext cx="125730" cy="71120"/>
          </a:xfrm>
          <a:custGeom>
            <a:rect b="b" l="l" r="r" t="t"/>
            <a:pathLst>
              <a:path extrusionOk="0" h="120000" w="120000">
                <a:moveTo>
                  <a:pt x="60527" y="0"/>
                </a:moveTo>
                <a:lnTo>
                  <a:pt x="59109" y="0"/>
                </a:lnTo>
                <a:lnTo>
                  <a:pt x="57604" y="249"/>
                </a:lnTo>
                <a:lnTo>
                  <a:pt x="56071" y="377"/>
                </a:lnTo>
                <a:lnTo>
                  <a:pt x="41142" y="9013"/>
                </a:lnTo>
                <a:lnTo>
                  <a:pt x="39637" y="10410"/>
                </a:lnTo>
                <a:lnTo>
                  <a:pt x="20108" y="42924"/>
                </a:lnTo>
                <a:lnTo>
                  <a:pt x="18640" y="46228"/>
                </a:lnTo>
                <a:lnTo>
                  <a:pt x="17359" y="49278"/>
                </a:lnTo>
                <a:lnTo>
                  <a:pt x="14698" y="56132"/>
                </a:lnTo>
                <a:lnTo>
                  <a:pt x="13295" y="59946"/>
                </a:lnTo>
                <a:lnTo>
                  <a:pt x="11972" y="63879"/>
                </a:lnTo>
                <a:lnTo>
                  <a:pt x="10676" y="67434"/>
                </a:lnTo>
                <a:lnTo>
                  <a:pt x="9316" y="71503"/>
                </a:lnTo>
                <a:lnTo>
                  <a:pt x="8043" y="75821"/>
                </a:lnTo>
                <a:lnTo>
                  <a:pt x="6654" y="80139"/>
                </a:lnTo>
                <a:lnTo>
                  <a:pt x="3898" y="89281"/>
                </a:lnTo>
                <a:lnTo>
                  <a:pt x="2632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008" y="119635"/>
                </a:lnTo>
                <a:lnTo>
                  <a:pt x="21467" y="110365"/>
                </a:lnTo>
                <a:lnTo>
                  <a:pt x="22683" y="106047"/>
                </a:lnTo>
                <a:lnTo>
                  <a:pt x="23898" y="101858"/>
                </a:lnTo>
                <a:lnTo>
                  <a:pt x="25114" y="97795"/>
                </a:lnTo>
                <a:lnTo>
                  <a:pt x="27485" y="90298"/>
                </a:lnTo>
                <a:lnTo>
                  <a:pt x="28851" y="86360"/>
                </a:lnTo>
                <a:lnTo>
                  <a:pt x="29859" y="83188"/>
                </a:lnTo>
                <a:lnTo>
                  <a:pt x="31015" y="80011"/>
                </a:lnTo>
                <a:lnTo>
                  <a:pt x="32173" y="76710"/>
                </a:lnTo>
                <a:lnTo>
                  <a:pt x="34458" y="70996"/>
                </a:lnTo>
                <a:lnTo>
                  <a:pt x="35529" y="68198"/>
                </a:lnTo>
                <a:lnTo>
                  <a:pt x="37757" y="63246"/>
                </a:lnTo>
                <a:lnTo>
                  <a:pt x="38856" y="60958"/>
                </a:lnTo>
                <a:lnTo>
                  <a:pt x="39840" y="58677"/>
                </a:lnTo>
                <a:lnTo>
                  <a:pt x="40940" y="56640"/>
                </a:lnTo>
                <a:lnTo>
                  <a:pt x="42010" y="54735"/>
                </a:lnTo>
                <a:lnTo>
                  <a:pt x="43023" y="52834"/>
                </a:lnTo>
                <a:lnTo>
                  <a:pt x="44006" y="51310"/>
                </a:lnTo>
                <a:lnTo>
                  <a:pt x="44961" y="49656"/>
                </a:lnTo>
                <a:lnTo>
                  <a:pt x="46813" y="46862"/>
                </a:lnTo>
                <a:lnTo>
                  <a:pt x="47738" y="45717"/>
                </a:lnTo>
                <a:lnTo>
                  <a:pt x="48607" y="44576"/>
                </a:lnTo>
                <a:lnTo>
                  <a:pt x="50342" y="42544"/>
                </a:lnTo>
                <a:lnTo>
                  <a:pt x="51904" y="41019"/>
                </a:lnTo>
                <a:lnTo>
                  <a:pt x="52773" y="40385"/>
                </a:lnTo>
                <a:lnTo>
                  <a:pt x="53496" y="39750"/>
                </a:lnTo>
                <a:lnTo>
                  <a:pt x="54219" y="39241"/>
                </a:lnTo>
                <a:lnTo>
                  <a:pt x="55637" y="38478"/>
                </a:lnTo>
                <a:lnTo>
                  <a:pt x="56303" y="38227"/>
                </a:lnTo>
                <a:lnTo>
                  <a:pt x="56939" y="37844"/>
                </a:lnTo>
                <a:lnTo>
                  <a:pt x="58241" y="37592"/>
                </a:lnTo>
                <a:lnTo>
                  <a:pt x="97354" y="37592"/>
                </a:lnTo>
                <a:lnTo>
                  <a:pt x="94638" y="32001"/>
                </a:lnTo>
                <a:lnTo>
                  <a:pt x="81590" y="12192"/>
                </a:lnTo>
                <a:lnTo>
                  <a:pt x="80491" y="10923"/>
                </a:lnTo>
                <a:lnTo>
                  <a:pt x="79276" y="9777"/>
                </a:lnTo>
                <a:lnTo>
                  <a:pt x="78118" y="8635"/>
                </a:lnTo>
                <a:lnTo>
                  <a:pt x="76903" y="7489"/>
                </a:lnTo>
                <a:lnTo>
                  <a:pt x="61973" y="249"/>
                </a:lnTo>
                <a:lnTo>
                  <a:pt x="60527" y="0"/>
                </a:lnTo>
                <a:close/>
              </a:path>
              <a:path extrusionOk="0" h="120000" w="120000">
                <a:moveTo>
                  <a:pt x="97354" y="37592"/>
                </a:moveTo>
                <a:lnTo>
                  <a:pt x="58241" y="37592"/>
                </a:lnTo>
                <a:lnTo>
                  <a:pt x="62552" y="37844"/>
                </a:lnTo>
                <a:lnTo>
                  <a:pt x="63768" y="38357"/>
                </a:lnTo>
                <a:lnTo>
                  <a:pt x="65707" y="39496"/>
                </a:lnTo>
                <a:lnTo>
                  <a:pt x="66342" y="40003"/>
                </a:lnTo>
                <a:lnTo>
                  <a:pt x="67008" y="40385"/>
                </a:lnTo>
                <a:lnTo>
                  <a:pt x="67644" y="41019"/>
                </a:lnTo>
                <a:lnTo>
                  <a:pt x="68281" y="41527"/>
                </a:lnTo>
                <a:lnTo>
                  <a:pt x="68946" y="42161"/>
                </a:lnTo>
                <a:lnTo>
                  <a:pt x="69670" y="42924"/>
                </a:lnTo>
                <a:lnTo>
                  <a:pt x="70306" y="43687"/>
                </a:lnTo>
                <a:lnTo>
                  <a:pt x="70884" y="44321"/>
                </a:lnTo>
                <a:lnTo>
                  <a:pt x="84223" y="68455"/>
                </a:lnTo>
                <a:lnTo>
                  <a:pt x="86682" y="74296"/>
                </a:lnTo>
                <a:lnTo>
                  <a:pt x="87840" y="77345"/>
                </a:lnTo>
                <a:lnTo>
                  <a:pt x="89981" y="83439"/>
                </a:lnTo>
                <a:lnTo>
                  <a:pt x="91039" y="86743"/>
                </a:lnTo>
                <a:lnTo>
                  <a:pt x="91920" y="89281"/>
                </a:lnTo>
                <a:lnTo>
                  <a:pt x="100194" y="119635"/>
                </a:lnTo>
                <a:lnTo>
                  <a:pt x="119757" y="106191"/>
                </a:lnTo>
                <a:lnTo>
                  <a:pt x="100958" y="45717"/>
                </a:lnTo>
                <a:lnTo>
                  <a:pt x="99615" y="42544"/>
                </a:lnTo>
                <a:lnTo>
                  <a:pt x="97354" y="3759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7" name="Google Shape;967;p38"/>
          <p:cNvSpPr/>
          <p:nvPr/>
        </p:nvSpPr>
        <p:spPr>
          <a:xfrm>
            <a:off x="10584865" y="4318187"/>
            <a:ext cx="108585" cy="71120"/>
          </a:xfrm>
          <a:custGeom>
            <a:rect b="b" l="l" r="r" t="t"/>
            <a:pathLst>
              <a:path extrusionOk="0" h="120000" w="120000">
                <a:moveTo>
                  <a:pt x="22678" y="1525"/>
                </a:moveTo>
                <a:lnTo>
                  <a:pt x="0" y="14984"/>
                </a:lnTo>
                <a:lnTo>
                  <a:pt x="803" y="17907"/>
                </a:lnTo>
                <a:lnTo>
                  <a:pt x="4154" y="29212"/>
                </a:lnTo>
                <a:lnTo>
                  <a:pt x="13968" y="57025"/>
                </a:lnTo>
                <a:lnTo>
                  <a:pt x="15275" y="60580"/>
                </a:lnTo>
                <a:lnTo>
                  <a:pt x="16884" y="64012"/>
                </a:lnTo>
                <a:lnTo>
                  <a:pt x="20032" y="71124"/>
                </a:lnTo>
                <a:lnTo>
                  <a:pt x="21708" y="74807"/>
                </a:lnTo>
                <a:lnTo>
                  <a:pt x="44388" y="108082"/>
                </a:lnTo>
                <a:lnTo>
                  <a:pt x="45729" y="109479"/>
                </a:lnTo>
                <a:lnTo>
                  <a:pt x="47135" y="110493"/>
                </a:lnTo>
                <a:lnTo>
                  <a:pt x="48475" y="111766"/>
                </a:lnTo>
                <a:lnTo>
                  <a:pt x="49883" y="112780"/>
                </a:lnTo>
                <a:lnTo>
                  <a:pt x="51390" y="113925"/>
                </a:lnTo>
                <a:lnTo>
                  <a:pt x="52796" y="114811"/>
                </a:lnTo>
                <a:lnTo>
                  <a:pt x="55779" y="116591"/>
                </a:lnTo>
                <a:lnTo>
                  <a:pt x="57354" y="117226"/>
                </a:lnTo>
                <a:lnTo>
                  <a:pt x="58961" y="117988"/>
                </a:lnTo>
                <a:lnTo>
                  <a:pt x="62110" y="119006"/>
                </a:lnTo>
                <a:lnTo>
                  <a:pt x="63785" y="119384"/>
                </a:lnTo>
                <a:lnTo>
                  <a:pt x="65528" y="119640"/>
                </a:lnTo>
                <a:lnTo>
                  <a:pt x="68845" y="119892"/>
                </a:lnTo>
                <a:lnTo>
                  <a:pt x="72262" y="119767"/>
                </a:lnTo>
                <a:lnTo>
                  <a:pt x="74003" y="119512"/>
                </a:lnTo>
                <a:lnTo>
                  <a:pt x="77420" y="118749"/>
                </a:lnTo>
                <a:lnTo>
                  <a:pt x="79229" y="117988"/>
                </a:lnTo>
                <a:lnTo>
                  <a:pt x="81005" y="117352"/>
                </a:lnTo>
                <a:lnTo>
                  <a:pt x="112507" y="82552"/>
                </a:lnTo>
                <a:lnTo>
                  <a:pt x="69850" y="82552"/>
                </a:lnTo>
                <a:lnTo>
                  <a:pt x="66934" y="82297"/>
                </a:lnTo>
                <a:lnTo>
                  <a:pt x="61106" y="79631"/>
                </a:lnTo>
                <a:lnTo>
                  <a:pt x="59631" y="78614"/>
                </a:lnTo>
                <a:lnTo>
                  <a:pt x="51792" y="70106"/>
                </a:lnTo>
                <a:lnTo>
                  <a:pt x="50217" y="68075"/>
                </a:lnTo>
                <a:lnTo>
                  <a:pt x="48643" y="65532"/>
                </a:lnTo>
                <a:lnTo>
                  <a:pt x="47068" y="63123"/>
                </a:lnTo>
                <a:lnTo>
                  <a:pt x="45562" y="60580"/>
                </a:lnTo>
                <a:lnTo>
                  <a:pt x="35847" y="40385"/>
                </a:lnTo>
                <a:lnTo>
                  <a:pt x="34574" y="37464"/>
                </a:lnTo>
                <a:lnTo>
                  <a:pt x="33333" y="34415"/>
                </a:lnTo>
                <a:lnTo>
                  <a:pt x="32261" y="31623"/>
                </a:lnTo>
                <a:lnTo>
                  <a:pt x="31322" y="28829"/>
                </a:lnTo>
                <a:lnTo>
                  <a:pt x="29246" y="23114"/>
                </a:lnTo>
                <a:lnTo>
                  <a:pt x="27463" y="17778"/>
                </a:lnTo>
                <a:lnTo>
                  <a:pt x="26030" y="13209"/>
                </a:lnTo>
                <a:lnTo>
                  <a:pt x="24821" y="9143"/>
                </a:lnTo>
                <a:lnTo>
                  <a:pt x="22678" y="1525"/>
                </a:lnTo>
                <a:close/>
              </a:path>
              <a:path extrusionOk="0" h="120000" w="120000">
                <a:moveTo>
                  <a:pt x="116818" y="0"/>
                </a:moveTo>
                <a:lnTo>
                  <a:pt x="113963" y="9269"/>
                </a:lnTo>
                <a:lnTo>
                  <a:pt x="112596" y="13461"/>
                </a:lnTo>
                <a:lnTo>
                  <a:pt x="111207" y="17907"/>
                </a:lnTo>
                <a:lnTo>
                  <a:pt x="109748" y="21717"/>
                </a:lnTo>
                <a:lnTo>
                  <a:pt x="108442" y="25656"/>
                </a:lnTo>
                <a:lnTo>
                  <a:pt x="107036" y="29212"/>
                </a:lnTo>
                <a:lnTo>
                  <a:pt x="105696" y="32897"/>
                </a:lnTo>
                <a:lnTo>
                  <a:pt x="104355" y="36325"/>
                </a:lnTo>
                <a:lnTo>
                  <a:pt x="102948" y="39496"/>
                </a:lnTo>
                <a:lnTo>
                  <a:pt x="101608" y="42799"/>
                </a:lnTo>
                <a:lnTo>
                  <a:pt x="89046" y="66678"/>
                </a:lnTo>
                <a:lnTo>
                  <a:pt x="87973" y="68453"/>
                </a:lnTo>
                <a:lnTo>
                  <a:pt x="86696" y="70233"/>
                </a:lnTo>
                <a:lnTo>
                  <a:pt x="85662" y="71502"/>
                </a:lnTo>
                <a:lnTo>
                  <a:pt x="84556" y="72771"/>
                </a:lnTo>
                <a:lnTo>
                  <a:pt x="83551" y="74174"/>
                </a:lnTo>
                <a:lnTo>
                  <a:pt x="82478" y="75185"/>
                </a:lnTo>
                <a:lnTo>
                  <a:pt x="81574" y="76331"/>
                </a:lnTo>
                <a:lnTo>
                  <a:pt x="79565" y="78107"/>
                </a:lnTo>
                <a:lnTo>
                  <a:pt x="78660" y="78742"/>
                </a:lnTo>
                <a:lnTo>
                  <a:pt x="77756" y="79505"/>
                </a:lnTo>
                <a:lnTo>
                  <a:pt x="76014" y="80649"/>
                </a:lnTo>
                <a:lnTo>
                  <a:pt x="74338" y="81413"/>
                </a:lnTo>
                <a:lnTo>
                  <a:pt x="73602" y="81791"/>
                </a:lnTo>
                <a:lnTo>
                  <a:pt x="71994" y="82297"/>
                </a:lnTo>
                <a:lnTo>
                  <a:pt x="69850" y="82552"/>
                </a:lnTo>
                <a:lnTo>
                  <a:pt x="112507" y="82552"/>
                </a:lnTo>
                <a:lnTo>
                  <a:pt x="114104" y="79889"/>
                </a:lnTo>
                <a:lnTo>
                  <a:pt x="115579" y="76710"/>
                </a:lnTo>
                <a:lnTo>
                  <a:pt x="118821" y="70106"/>
                </a:lnTo>
                <a:lnTo>
                  <a:pt x="119944" y="67754"/>
                </a:lnTo>
                <a:lnTo>
                  <a:pt x="119944" y="2232"/>
                </a:lnTo>
                <a:lnTo>
                  <a:pt x="116818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8" name="Google Shape;968;p38"/>
          <p:cNvSpPr/>
          <p:nvPr/>
        </p:nvSpPr>
        <p:spPr>
          <a:xfrm>
            <a:off x="10690571" y="4312239"/>
            <a:ext cx="3175" cy="7620"/>
          </a:xfrm>
          <a:custGeom>
            <a:rect b="b" l="l" r="r" t="t"/>
            <a:pathLst>
              <a:path extrusionOk="0" h="120000" w="120000">
                <a:moveTo>
                  <a:pt x="106885" y="0"/>
                </a:moveTo>
                <a:lnTo>
                  <a:pt x="54954" y="46251"/>
                </a:lnTo>
                <a:lnTo>
                  <a:pt x="0" y="93685"/>
                </a:lnTo>
                <a:lnTo>
                  <a:pt x="106885" y="114519"/>
                </a:lnTo>
                <a:lnTo>
                  <a:pt x="106885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9" name="Google Shape;969;p38"/>
          <p:cNvSpPr/>
          <p:nvPr/>
        </p:nvSpPr>
        <p:spPr>
          <a:xfrm>
            <a:off x="10684266" y="4320852"/>
            <a:ext cx="9525" cy="22225"/>
          </a:xfrm>
          <a:custGeom>
            <a:rect b="b" l="l" r="r" t="t"/>
            <a:pathLst>
              <a:path extrusionOk="0" h="120000" w="120000">
                <a:moveTo>
                  <a:pt x="115061" y="0"/>
                </a:moveTo>
                <a:lnTo>
                  <a:pt x="0" y="23001"/>
                </a:lnTo>
                <a:lnTo>
                  <a:pt x="17927" y="39258"/>
                </a:lnTo>
                <a:lnTo>
                  <a:pt x="35124" y="54290"/>
                </a:lnTo>
                <a:lnTo>
                  <a:pt x="51930" y="69332"/>
                </a:lnTo>
                <a:lnTo>
                  <a:pt x="69114" y="83559"/>
                </a:lnTo>
                <a:lnTo>
                  <a:pt x="86311" y="97376"/>
                </a:lnTo>
                <a:lnTo>
                  <a:pt x="115061" y="119373"/>
                </a:lnTo>
                <a:lnTo>
                  <a:pt x="1150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0" name="Google Shape;970;p38"/>
          <p:cNvSpPr/>
          <p:nvPr/>
        </p:nvSpPr>
        <p:spPr>
          <a:xfrm>
            <a:off x="10578529" y="4262036"/>
            <a:ext cx="114935" cy="63500"/>
          </a:xfrm>
          <a:custGeom>
            <a:rect b="b" l="l" r="r" t="t"/>
            <a:pathLst>
              <a:path extrusionOk="0" h="120000" w="120000">
                <a:moveTo>
                  <a:pt x="87616" y="20908"/>
                </a:moveTo>
                <a:lnTo>
                  <a:pt x="58236" y="20908"/>
                </a:lnTo>
                <a:lnTo>
                  <a:pt x="62794" y="21051"/>
                </a:lnTo>
                <a:lnTo>
                  <a:pt x="64661" y="21618"/>
                </a:lnTo>
                <a:lnTo>
                  <a:pt x="78854" y="34847"/>
                </a:lnTo>
                <a:lnTo>
                  <a:pt x="80613" y="37409"/>
                </a:lnTo>
                <a:lnTo>
                  <a:pt x="83049" y="41535"/>
                </a:lnTo>
                <a:lnTo>
                  <a:pt x="84221" y="43666"/>
                </a:lnTo>
                <a:lnTo>
                  <a:pt x="85391" y="46083"/>
                </a:lnTo>
                <a:lnTo>
                  <a:pt x="86658" y="48502"/>
                </a:lnTo>
                <a:lnTo>
                  <a:pt x="87924" y="51352"/>
                </a:lnTo>
                <a:lnTo>
                  <a:pt x="89190" y="54049"/>
                </a:lnTo>
                <a:lnTo>
                  <a:pt x="90424" y="56898"/>
                </a:lnTo>
                <a:lnTo>
                  <a:pt x="91690" y="60024"/>
                </a:lnTo>
                <a:lnTo>
                  <a:pt x="92957" y="63299"/>
                </a:lnTo>
                <a:lnTo>
                  <a:pt x="94287" y="66570"/>
                </a:lnTo>
                <a:lnTo>
                  <a:pt x="95551" y="70121"/>
                </a:lnTo>
                <a:lnTo>
                  <a:pt x="96880" y="73681"/>
                </a:lnTo>
                <a:lnTo>
                  <a:pt x="98211" y="77521"/>
                </a:lnTo>
                <a:lnTo>
                  <a:pt x="110396" y="119200"/>
                </a:lnTo>
                <a:lnTo>
                  <a:pt x="119933" y="111148"/>
                </a:lnTo>
                <a:lnTo>
                  <a:pt x="119933" y="106954"/>
                </a:lnTo>
                <a:lnTo>
                  <a:pt x="117824" y="99000"/>
                </a:lnTo>
                <a:lnTo>
                  <a:pt x="115111" y="89329"/>
                </a:lnTo>
                <a:lnTo>
                  <a:pt x="113688" y="84493"/>
                </a:lnTo>
                <a:lnTo>
                  <a:pt x="110871" y="75246"/>
                </a:lnTo>
                <a:lnTo>
                  <a:pt x="109383" y="70839"/>
                </a:lnTo>
                <a:lnTo>
                  <a:pt x="108021" y="66570"/>
                </a:lnTo>
                <a:lnTo>
                  <a:pt x="106535" y="62445"/>
                </a:lnTo>
                <a:lnTo>
                  <a:pt x="105205" y="58463"/>
                </a:lnTo>
                <a:lnTo>
                  <a:pt x="103460" y="53905"/>
                </a:lnTo>
                <a:lnTo>
                  <a:pt x="90915" y="26454"/>
                </a:lnTo>
                <a:lnTo>
                  <a:pt x="89664" y="24179"/>
                </a:lnTo>
                <a:lnTo>
                  <a:pt x="87616" y="20908"/>
                </a:lnTo>
              </a:path>
              <a:path extrusionOk="0" h="120000" w="120000">
                <a:moveTo>
                  <a:pt x="61212" y="0"/>
                </a:moveTo>
                <a:lnTo>
                  <a:pt x="57127" y="139"/>
                </a:lnTo>
                <a:lnTo>
                  <a:pt x="55863" y="565"/>
                </a:lnTo>
                <a:lnTo>
                  <a:pt x="54439" y="850"/>
                </a:lnTo>
                <a:lnTo>
                  <a:pt x="53109" y="1275"/>
                </a:lnTo>
                <a:lnTo>
                  <a:pt x="51842" y="1850"/>
                </a:lnTo>
                <a:lnTo>
                  <a:pt x="50513" y="2560"/>
                </a:lnTo>
                <a:lnTo>
                  <a:pt x="49279" y="3125"/>
                </a:lnTo>
                <a:lnTo>
                  <a:pt x="48076" y="3979"/>
                </a:lnTo>
                <a:lnTo>
                  <a:pt x="46748" y="4835"/>
                </a:lnTo>
                <a:lnTo>
                  <a:pt x="45576" y="5686"/>
                </a:lnTo>
                <a:lnTo>
                  <a:pt x="44405" y="6829"/>
                </a:lnTo>
                <a:lnTo>
                  <a:pt x="43202" y="7819"/>
                </a:lnTo>
                <a:lnTo>
                  <a:pt x="42031" y="8961"/>
                </a:lnTo>
                <a:lnTo>
                  <a:pt x="15413" y="57753"/>
                </a:lnTo>
                <a:lnTo>
                  <a:pt x="13988" y="61591"/>
                </a:lnTo>
                <a:lnTo>
                  <a:pt x="12659" y="65285"/>
                </a:lnTo>
                <a:lnTo>
                  <a:pt x="11398" y="69267"/>
                </a:lnTo>
                <a:lnTo>
                  <a:pt x="10241" y="72827"/>
                </a:lnTo>
                <a:lnTo>
                  <a:pt x="0" y="110662"/>
                </a:lnTo>
                <a:lnTo>
                  <a:pt x="10761" y="118059"/>
                </a:lnTo>
                <a:lnTo>
                  <a:pt x="11235" y="115929"/>
                </a:lnTo>
                <a:lnTo>
                  <a:pt x="12881" y="109097"/>
                </a:lnTo>
                <a:lnTo>
                  <a:pt x="22470" y="76386"/>
                </a:lnTo>
                <a:lnTo>
                  <a:pt x="23694" y="72682"/>
                </a:lnTo>
                <a:lnTo>
                  <a:pt x="36618" y="42956"/>
                </a:lnTo>
                <a:lnTo>
                  <a:pt x="38201" y="39970"/>
                </a:lnTo>
                <a:lnTo>
                  <a:pt x="39848" y="37266"/>
                </a:lnTo>
                <a:lnTo>
                  <a:pt x="41557" y="34705"/>
                </a:lnTo>
                <a:lnTo>
                  <a:pt x="43297" y="32286"/>
                </a:lnTo>
                <a:lnTo>
                  <a:pt x="45037" y="30154"/>
                </a:lnTo>
                <a:lnTo>
                  <a:pt x="45798" y="29159"/>
                </a:lnTo>
                <a:lnTo>
                  <a:pt x="46684" y="28161"/>
                </a:lnTo>
                <a:lnTo>
                  <a:pt x="48488" y="26454"/>
                </a:lnTo>
                <a:lnTo>
                  <a:pt x="49343" y="25744"/>
                </a:lnTo>
                <a:lnTo>
                  <a:pt x="50197" y="24890"/>
                </a:lnTo>
                <a:lnTo>
                  <a:pt x="51084" y="24179"/>
                </a:lnTo>
                <a:lnTo>
                  <a:pt x="52791" y="23043"/>
                </a:lnTo>
                <a:lnTo>
                  <a:pt x="53742" y="22473"/>
                </a:lnTo>
                <a:lnTo>
                  <a:pt x="54596" y="22189"/>
                </a:lnTo>
                <a:lnTo>
                  <a:pt x="55545" y="21762"/>
                </a:lnTo>
                <a:lnTo>
                  <a:pt x="58236" y="20908"/>
                </a:lnTo>
                <a:lnTo>
                  <a:pt x="87616" y="20908"/>
                </a:lnTo>
                <a:lnTo>
                  <a:pt x="86816" y="19628"/>
                </a:lnTo>
                <a:lnTo>
                  <a:pt x="85391" y="17493"/>
                </a:lnTo>
                <a:lnTo>
                  <a:pt x="84000" y="15503"/>
                </a:lnTo>
                <a:lnTo>
                  <a:pt x="82576" y="13797"/>
                </a:lnTo>
                <a:lnTo>
                  <a:pt x="81088" y="11947"/>
                </a:lnTo>
                <a:lnTo>
                  <a:pt x="64028" y="285"/>
                </a:lnTo>
                <a:lnTo>
                  <a:pt x="61212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1" name="Google Shape;971;p38"/>
          <p:cNvSpPr/>
          <p:nvPr/>
        </p:nvSpPr>
        <p:spPr>
          <a:xfrm>
            <a:off x="10473249" y="4319995"/>
            <a:ext cx="116205" cy="63500"/>
          </a:xfrm>
          <a:custGeom>
            <a:rect b="b" l="l" r="r" t="t"/>
            <a:pathLst>
              <a:path extrusionOk="0" h="120000" w="120000">
                <a:moveTo>
                  <a:pt x="10266" y="0"/>
                </a:moveTo>
                <a:lnTo>
                  <a:pt x="0" y="8961"/>
                </a:lnTo>
                <a:lnTo>
                  <a:pt x="2785" y="19630"/>
                </a:lnTo>
                <a:lnTo>
                  <a:pt x="4287" y="24891"/>
                </a:lnTo>
                <a:lnTo>
                  <a:pt x="5665" y="29869"/>
                </a:lnTo>
                <a:lnTo>
                  <a:pt x="7073" y="34849"/>
                </a:lnTo>
                <a:lnTo>
                  <a:pt x="9860" y="44091"/>
                </a:lnTo>
                <a:lnTo>
                  <a:pt x="11362" y="48504"/>
                </a:lnTo>
                <a:lnTo>
                  <a:pt x="12678" y="52773"/>
                </a:lnTo>
                <a:lnTo>
                  <a:pt x="22475" y="78376"/>
                </a:lnTo>
                <a:lnTo>
                  <a:pt x="23852" y="81647"/>
                </a:lnTo>
                <a:lnTo>
                  <a:pt x="26670" y="87337"/>
                </a:lnTo>
                <a:lnTo>
                  <a:pt x="28048" y="90187"/>
                </a:lnTo>
                <a:lnTo>
                  <a:pt x="29539" y="92883"/>
                </a:lnTo>
                <a:lnTo>
                  <a:pt x="58913" y="119346"/>
                </a:lnTo>
                <a:lnTo>
                  <a:pt x="62952" y="119202"/>
                </a:lnTo>
                <a:lnTo>
                  <a:pt x="64268" y="118773"/>
                </a:lnTo>
                <a:lnTo>
                  <a:pt x="65582" y="118491"/>
                </a:lnTo>
                <a:lnTo>
                  <a:pt x="75537" y="112516"/>
                </a:lnTo>
                <a:lnTo>
                  <a:pt x="77947" y="110384"/>
                </a:lnTo>
                <a:lnTo>
                  <a:pt x="78949" y="109245"/>
                </a:lnTo>
                <a:lnTo>
                  <a:pt x="80139" y="107965"/>
                </a:lnTo>
                <a:lnTo>
                  <a:pt x="81297" y="106401"/>
                </a:lnTo>
                <a:lnTo>
                  <a:pt x="83394" y="103840"/>
                </a:lnTo>
                <a:lnTo>
                  <a:pt x="87049" y="98430"/>
                </a:lnTo>
                <a:lnTo>
                  <a:pt x="61949" y="98430"/>
                </a:lnTo>
                <a:lnTo>
                  <a:pt x="57348" y="98294"/>
                </a:lnTo>
                <a:lnTo>
                  <a:pt x="56410" y="98006"/>
                </a:lnTo>
                <a:lnTo>
                  <a:pt x="55501" y="97577"/>
                </a:lnTo>
                <a:lnTo>
                  <a:pt x="54563" y="97298"/>
                </a:lnTo>
                <a:lnTo>
                  <a:pt x="53623" y="96865"/>
                </a:lnTo>
                <a:lnTo>
                  <a:pt x="52621" y="96298"/>
                </a:lnTo>
                <a:lnTo>
                  <a:pt x="51682" y="95588"/>
                </a:lnTo>
                <a:lnTo>
                  <a:pt x="50587" y="94877"/>
                </a:lnTo>
                <a:lnTo>
                  <a:pt x="40945" y="83640"/>
                </a:lnTo>
                <a:lnTo>
                  <a:pt x="39724" y="81932"/>
                </a:lnTo>
                <a:lnTo>
                  <a:pt x="38628" y="79940"/>
                </a:lnTo>
                <a:lnTo>
                  <a:pt x="37377" y="77809"/>
                </a:lnTo>
                <a:lnTo>
                  <a:pt x="36218" y="75671"/>
                </a:lnTo>
                <a:lnTo>
                  <a:pt x="35061" y="73251"/>
                </a:lnTo>
                <a:lnTo>
                  <a:pt x="33745" y="70697"/>
                </a:lnTo>
                <a:lnTo>
                  <a:pt x="32555" y="68135"/>
                </a:lnTo>
                <a:lnTo>
                  <a:pt x="21067" y="37691"/>
                </a:lnTo>
                <a:lnTo>
                  <a:pt x="19658" y="33709"/>
                </a:lnTo>
                <a:lnTo>
                  <a:pt x="18343" y="29302"/>
                </a:lnTo>
                <a:lnTo>
                  <a:pt x="17091" y="24891"/>
                </a:lnTo>
                <a:lnTo>
                  <a:pt x="15714" y="20197"/>
                </a:lnTo>
                <a:lnTo>
                  <a:pt x="14251" y="14931"/>
                </a:lnTo>
                <a:lnTo>
                  <a:pt x="11644" y="5259"/>
                </a:lnTo>
                <a:lnTo>
                  <a:pt x="10266" y="0"/>
                </a:lnTo>
                <a:close/>
              </a:path>
              <a:path extrusionOk="0" h="120000" w="120000">
                <a:moveTo>
                  <a:pt x="108719" y="1133"/>
                </a:moveTo>
                <a:lnTo>
                  <a:pt x="97137" y="42958"/>
                </a:lnTo>
                <a:lnTo>
                  <a:pt x="95978" y="46510"/>
                </a:lnTo>
                <a:lnTo>
                  <a:pt x="93505" y="53485"/>
                </a:lnTo>
                <a:lnTo>
                  <a:pt x="92097" y="56898"/>
                </a:lnTo>
                <a:lnTo>
                  <a:pt x="90688" y="60453"/>
                </a:lnTo>
                <a:lnTo>
                  <a:pt x="70652" y="93594"/>
                </a:lnTo>
                <a:lnTo>
                  <a:pt x="69777" y="94448"/>
                </a:lnTo>
                <a:lnTo>
                  <a:pt x="68931" y="95159"/>
                </a:lnTo>
                <a:lnTo>
                  <a:pt x="68086" y="95588"/>
                </a:lnTo>
                <a:lnTo>
                  <a:pt x="67148" y="96298"/>
                </a:lnTo>
                <a:lnTo>
                  <a:pt x="66301" y="96865"/>
                </a:lnTo>
                <a:lnTo>
                  <a:pt x="65425" y="97152"/>
                </a:lnTo>
                <a:lnTo>
                  <a:pt x="64517" y="97577"/>
                </a:lnTo>
                <a:lnTo>
                  <a:pt x="61949" y="98430"/>
                </a:lnTo>
                <a:lnTo>
                  <a:pt x="87049" y="98430"/>
                </a:lnTo>
                <a:lnTo>
                  <a:pt x="96510" y="80369"/>
                </a:lnTo>
                <a:lnTo>
                  <a:pt x="98232" y="76811"/>
                </a:lnTo>
                <a:lnTo>
                  <a:pt x="101331" y="69133"/>
                </a:lnTo>
                <a:lnTo>
                  <a:pt x="102740" y="65289"/>
                </a:lnTo>
                <a:lnTo>
                  <a:pt x="104211" y="61593"/>
                </a:lnTo>
                <a:lnTo>
                  <a:pt x="105527" y="57753"/>
                </a:lnTo>
                <a:lnTo>
                  <a:pt x="106777" y="53907"/>
                </a:lnTo>
                <a:lnTo>
                  <a:pt x="108030" y="50211"/>
                </a:lnTo>
                <a:lnTo>
                  <a:pt x="109252" y="46510"/>
                </a:lnTo>
                <a:lnTo>
                  <a:pt x="110346" y="42814"/>
                </a:lnTo>
                <a:lnTo>
                  <a:pt x="112382" y="36128"/>
                </a:lnTo>
                <a:lnTo>
                  <a:pt x="114279" y="29302"/>
                </a:lnTo>
                <a:lnTo>
                  <a:pt x="115699" y="23894"/>
                </a:lnTo>
                <a:lnTo>
                  <a:pt x="116952" y="18776"/>
                </a:lnTo>
                <a:lnTo>
                  <a:pt x="119362" y="8530"/>
                </a:lnTo>
                <a:lnTo>
                  <a:pt x="108719" y="1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2" name="Google Shape;972;p38"/>
          <p:cNvSpPr/>
          <p:nvPr/>
        </p:nvSpPr>
        <p:spPr>
          <a:xfrm>
            <a:off x="10367822" y="4261735"/>
            <a:ext cx="115570" cy="63500"/>
          </a:xfrm>
          <a:custGeom>
            <a:rect b="b" l="l" r="r" t="t"/>
            <a:pathLst>
              <a:path extrusionOk="0" h="120000" w="120000">
                <a:moveTo>
                  <a:pt x="60553" y="0"/>
                </a:moveTo>
                <a:lnTo>
                  <a:pt x="56493" y="279"/>
                </a:lnTo>
                <a:lnTo>
                  <a:pt x="52589" y="1564"/>
                </a:lnTo>
                <a:lnTo>
                  <a:pt x="50008" y="2698"/>
                </a:lnTo>
                <a:lnTo>
                  <a:pt x="48749" y="3550"/>
                </a:lnTo>
                <a:lnTo>
                  <a:pt x="47506" y="4261"/>
                </a:lnTo>
                <a:lnTo>
                  <a:pt x="13750" y="62725"/>
                </a:lnTo>
                <a:lnTo>
                  <a:pt x="12407" y="66854"/>
                </a:lnTo>
                <a:lnTo>
                  <a:pt x="11206" y="70410"/>
                </a:lnTo>
                <a:lnTo>
                  <a:pt x="10081" y="73965"/>
                </a:lnTo>
                <a:lnTo>
                  <a:pt x="8986" y="77665"/>
                </a:lnTo>
                <a:lnTo>
                  <a:pt x="6876" y="84633"/>
                </a:lnTo>
                <a:lnTo>
                  <a:pt x="3592" y="96867"/>
                </a:lnTo>
                <a:lnTo>
                  <a:pt x="2344" y="101988"/>
                </a:lnTo>
                <a:lnTo>
                  <a:pt x="626" y="109245"/>
                </a:lnTo>
                <a:lnTo>
                  <a:pt x="0" y="112227"/>
                </a:lnTo>
                <a:lnTo>
                  <a:pt x="10550" y="119769"/>
                </a:lnTo>
                <a:lnTo>
                  <a:pt x="11094" y="117352"/>
                </a:lnTo>
                <a:lnTo>
                  <a:pt x="12844" y="110095"/>
                </a:lnTo>
                <a:lnTo>
                  <a:pt x="13908" y="105826"/>
                </a:lnTo>
                <a:lnTo>
                  <a:pt x="17076" y="94023"/>
                </a:lnTo>
                <a:lnTo>
                  <a:pt x="18987" y="87762"/>
                </a:lnTo>
                <a:lnTo>
                  <a:pt x="20002" y="84351"/>
                </a:lnTo>
                <a:lnTo>
                  <a:pt x="23443" y="73825"/>
                </a:lnTo>
                <a:lnTo>
                  <a:pt x="24691" y="70268"/>
                </a:lnTo>
                <a:lnTo>
                  <a:pt x="26220" y="66285"/>
                </a:lnTo>
                <a:lnTo>
                  <a:pt x="27269" y="63299"/>
                </a:lnTo>
                <a:lnTo>
                  <a:pt x="28862" y="59597"/>
                </a:lnTo>
                <a:lnTo>
                  <a:pt x="30083" y="56326"/>
                </a:lnTo>
                <a:lnTo>
                  <a:pt x="33052" y="49782"/>
                </a:lnTo>
                <a:lnTo>
                  <a:pt x="44616" y="30582"/>
                </a:lnTo>
                <a:lnTo>
                  <a:pt x="45396" y="29440"/>
                </a:lnTo>
                <a:lnTo>
                  <a:pt x="46256" y="28588"/>
                </a:lnTo>
                <a:lnTo>
                  <a:pt x="47116" y="27594"/>
                </a:lnTo>
                <a:lnTo>
                  <a:pt x="48845" y="25887"/>
                </a:lnTo>
                <a:lnTo>
                  <a:pt x="49788" y="25177"/>
                </a:lnTo>
                <a:lnTo>
                  <a:pt x="50638" y="24604"/>
                </a:lnTo>
                <a:lnTo>
                  <a:pt x="51488" y="23894"/>
                </a:lnTo>
                <a:lnTo>
                  <a:pt x="52431" y="23327"/>
                </a:lnTo>
                <a:lnTo>
                  <a:pt x="53281" y="22758"/>
                </a:lnTo>
                <a:lnTo>
                  <a:pt x="55013" y="21906"/>
                </a:lnTo>
                <a:lnTo>
                  <a:pt x="57657" y="21051"/>
                </a:lnTo>
                <a:lnTo>
                  <a:pt x="87080" y="21051"/>
                </a:lnTo>
                <a:lnTo>
                  <a:pt x="86017" y="19487"/>
                </a:lnTo>
                <a:lnTo>
                  <a:pt x="63353" y="279"/>
                </a:lnTo>
                <a:lnTo>
                  <a:pt x="60553" y="0"/>
                </a:lnTo>
                <a:close/>
              </a:path>
              <a:path extrusionOk="0" h="120000" w="120000">
                <a:moveTo>
                  <a:pt x="87080" y="21051"/>
                </a:moveTo>
                <a:lnTo>
                  <a:pt x="62189" y="21051"/>
                </a:lnTo>
                <a:lnTo>
                  <a:pt x="63133" y="21477"/>
                </a:lnTo>
                <a:lnTo>
                  <a:pt x="64078" y="21620"/>
                </a:lnTo>
                <a:lnTo>
                  <a:pt x="65935" y="22473"/>
                </a:lnTo>
                <a:lnTo>
                  <a:pt x="76524" y="32432"/>
                </a:lnTo>
                <a:lnTo>
                  <a:pt x="77581" y="33853"/>
                </a:lnTo>
                <a:lnTo>
                  <a:pt x="78683" y="35559"/>
                </a:lnTo>
                <a:lnTo>
                  <a:pt x="79848" y="37268"/>
                </a:lnTo>
                <a:lnTo>
                  <a:pt x="82208" y="41249"/>
                </a:lnTo>
                <a:lnTo>
                  <a:pt x="83436" y="43525"/>
                </a:lnTo>
                <a:lnTo>
                  <a:pt x="84632" y="45942"/>
                </a:lnTo>
                <a:lnTo>
                  <a:pt x="85859" y="48217"/>
                </a:lnTo>
                <a:lnTo>
                  <a:pt x="87177" y="51067"/>
                </a:lnTo>
                <a:lnTo>
                  <a:pt x="88282" y="53763"/>
                </a:lnTo>
                <a:lnTo>
                  <a:pt x="90974" y="59884"/>
                </a:lnTo>
                <a:lnTo>
                  <a:pt x="102646" y="94161"/>
                </a:lnTo>
                <a:lnTo>
                  <a:pt x="103988" y="98573"/>
                </a:lnTo>
                <a:lnTo>
                  <a:pt x="105407" y="103553"/>
                </a:lnTo>
                <a:lnTo>
                  <a:pt x="109467" y="119058"/>
                </a:lnTo>
                <a:lnTo>
                  <a:pt x="119791" y="110095"/>
                </a:lnTo>
                <a:lnTo>
                  <a:pt x="118375" y="104551"/>
                </a:lnTo>
                <a:lnTo>
                  <a:pt x="116958" y="99284"/>
                </a:lnTo>
                <a:lnTo>
                  <a:pt x="115573" y="94023"/>
                </a:lnTo>
                <a:lnTo>
                  <a:pt x="114156" y="89043"/>
                </a:lnTo>
                <a:lnTo>
                  <a:pt x="111260" y="79515"/>
                </a:lnTo>
                <a:lnTo>
                  <a:pt x="109876" y="74815"/>
                </a:lnTo>
                <a:lnTo>
                  <a:pt x="95678" y="37268"/>
                </a:lnTo>
                <a:lnTo>
                  <a:pt x="94389" y="34420"/>
                </a:lnTo>
                <a:lnTo>
                  <a:pt x="92973" y="31719"/>
                </a:lnTo>
                <a:lnTo>
                  <a:pt x="91651" y="28873"/>
                </a:lnTo>
                <a:lnTo>
                  <a:pt x="89940" y="25887"/>
                </a:lnTo>
                <a:lnTo>
                  <a:pt x="88850" y="23894"/>
                </a:lnTo>
                <a:lnTo>
                  <a:pt x="87370" y="21477"/>
                </a:lnTo>
                <a:lnTo>
                  <a:pt x="87080" y="2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3" name="Google Shape;973;p38"/>
          <p:cNvSpPr/>
          <p:nvPr/>
        </p:nvSpPr>
        <p:spPr>
          <a:xfrm>
            <a:off x="10262543" y="4320447"/>
            <a:ext cx="115570" cy="63500"/>
          </a:xfrm>
          <a:custGeom>
            <a:rect b="b" l="l" r="r" t="t"/>
            <a:pathLst>
              <a:path extrusionOk="0" h="120000" w="120000">
                <a:moveTo>
                  <a:pt x="10390" y="0"/>
                </a:moveTo>
                <a:lnTo>
                  <a:pt x="0" y="8815"/>
                </a:lnTo>
                <a:lnTo>
                  <a:pt x="1406" y="14507"/>
                </a:lnTo>
                <a:lnTo>
                  <a:pt x="4217" y="25033"/>
                </a:lnTo>
                <a:lnTo>
                  <a:pt x="5704" y="30013"/>
                </a:lnTo>
                <a:lnTo>
                  <a:pt x="8518" y="39685"/>
                </a:lnTo>
                <a:lnTo>
                  <a:pt x="9921" y="44235"/>
                </a:lnTo>
                <a:lnTo>
                  <a:pt x="11328" y="48646"/>
                </a:lnTo>
                <a:lnTo>
                  <a:pt x="12814" y="52773"/>
                </a:lnTo>
                <a:lnTo>
                  <a:pt x="14241" y="57178"/>
                </a:lnTo>
                <a:lnTo>
                  <a:pt x="42272" y="110662"/>
                </a:lnTo>
                <a:lnTo>
                  <a:pt x="47976" y="115356"/>
                </a:lnTo>
                <a:lnTo>
                  <a:pt x="49383" y="116352"/>
                </a:lnTo>
                <a:lnTo>
                  <a:pt x="50789" y="117206"/>
                </a:lnTo>
                <a:lnTo>
                  <a:pt x="53600" y="118348"/>
                </a:lnTo>
                <a:lnTo>
                  <a:pt x="56415" y="119202"/>
                </a:lnTo>
                <a:lnTo>
                  <a:pt x="57822" y="119482"/>
                </a:lnTo>
                <a:lnTo>
                  <a:pt x="61964" y="119482"/>
                </a:lnTo>
                <a:lnTo>
                  <a:pt x="63212" y="119202"/>
                </a:lnTo>
                <a:lnTo>
                  <a:pt x="64620" y="119058"/>
                </a:lnTo>
                <a:lnTo>
                  <a:pt x="67277" y="118204"/>
                </a:lnTo>
                <a:lnTo>
                  <a:pt x="68527" y="117637"/>
                </a:lnTo>
                <a:lnTo>
                  <a:pt x="69854" y="116921"/>
                </a:lnTo>
                <a:lnTo>
                  <a:pt x="71103" y="116352"/>
                </a:lnTo>
                <a:lnTo>
                  <a:pt x="87516" y="98573"/>
                </a:lnTo>
                <a:lnTo>
                  <a:pt x="58603" y="98573"/>
                </a:lnTo>
                <a:lnTo>
                  <a:pt x="57663" y="98286"/>
                </a:lnTo>
                <a:lnTo>
                  <a:pt x="40006" y="81932"/>
                </a:lnTo>
                <a:lnTo>
                  <a:pt x="38756" y="79938"/>
                </a:lnTo>
                <a:lnTo>
                  <a:pt x="37583" y="77950"/>
                </a:lnTo>
                <a:lnTo>
                  <a:pt x="36412" y="75671"/>
                </a:lnTo>
                <a:lnTo>
                  <a:pt x="35162" y="73396"/>
                </a:lnTo>
                <a:lnTo>
                  <a:pt x="33988" y="70835"/>
                </a:lnTo>
                <a:lnTo>
                  <a:pt x="32738" y="68279"/>
                </a:lnTo>
                <a:lnTo>
                  <a:pt x="30160" y="62445"/>
                </a:lnTo>
                <a:lnTo>
                  <a:pt x="21174" y="37834"/>
                </a:lnTo>
                <a:lnTo>
                  <a:pt x="19845" y="33709"/>
                </a:lnTo>
                <a:lnTo>
                  <a:pt x="18517" y="29440"/>
                </a:lnTo>
                <a:lnTo>
                  <a:pt x="17110" y="25033"/>
                </a:lnTo>
                <a:lnTo>
                  <a:pt x="15782" y="20341"/>
                </a:lnTo>
                <a:lnTo>
                  <a:pt x="14453" y="15505"/>
                </a:lnTo>
                <a:lnTo>
                  <a:pt x="13009" y="10382"/>
                </a:lnTo>
                <a:lnTo>
                  <a:pt x="11718" y="5400"/>
                </a:lnTo>
                <a:lnTo>
                  <a:pt x="10390" y="0"/>
                </a:lnTo>
                <a:close/>
              </a:path>
              <a:path extrusionOk="0" h="120000" w="120000">
                <a:moveTo>
                  <a:pt x="109314" y="1275"/>
                </a:moveTo>
                <a:lnTo>
                  <a:pt x="107089" y="10525"/>
                </a:lnTo>
                <a:lnTo>
                  <a:pt x="104548" y="20477"/>
                </a:lnTo>
                <a:lnTo>
                  <a:pt x="102830" y="26454"/>
                </a:lnTo>
                <a:lnTo>
                  <a:pt x="100874" y="32855"/>
                </a:lnTo>
                <a:lnTo>
                  <a:pt x="99937" y="36270"/>
                </a:lnTo>
                <a:lnTo>
                  <a:pt x="98845" y="39685"/>
                </a:lnTo>
                <a:lnTo>
                  <a:pt x="97670" y="43099"/>
                </a:lnTo>
                <a:lnTo>
                  <a:pt x="96500" y="46652"/>
                </a:lnTo>
                <a:lnTo>
                  <a:pt x="95070" y="50356"/>
                </a:lnTo>
                <a:lnTo>
                  <a:pt x="93922" y="53627"/>
                </a:lnTo>
                <a:lnTo>
                  <a:pt x="92593" y="57178"/>
                </a:lnTo>
                <a:lnTo>
                  <a:pt x="91186" y="60449"/>
                </a:lnTo>
                <a:lnTo>
                  <a:pt x="89779" y="64010"/>
                </a:lnTo>
                <a:lnTo>
                  <a:pt x="88294" y="67139"/>
                </a:lnTo>
                <a:lnTo>
                  <a:pt x="75247" y="89331"/>
                </a:lnTo>
                <a:lnTo>
                  <a:pt x="74462" y="90323"/>
                </a:lnTo>
                <a:lnTo>
                  <a:pt x="73604" y="91175"/>
                </a:lnTo>
                <a:lnTo>
                  <a:pt x="72744" y="92173"/>
                </a:lnTo>
                <a:lnTo>
                  <a:pt x="71026" y="93879"/>
                </a:lnTo>
                <a:lnTo>
                  <a:pt x="70166" y="94590"/>
                </a:lnTo>
                <a:lnTo>
                  <a:pt x="69228" y="95159"/>
                </a:lnTo>
                <a:lnTo>
                  <a:pt x="68368" y="95869"/>
                </a:lnTo>
                <a:lnTo>
                  <a:pt x="67509" y="96298"/>
                </a:lnTo>
                <a:lnTo>
                  <a:pt x="66650" y="96865"/>
                </a:lnTo>
                <a:lnTo>
                  <a:pt x="64933" y="97719"/>
                </a:lnTo>
                <a:lnTo>
                  <a:pt x="63135" y="98286"/>
                </a:lnTo>
                <a:lnTo>
                  <a:pt x="61338" y="98573"/>
                </a:lnTo>
                <a:lnTo>
                  <a:pt x="87516" y="98573"/>
                </a:lnTo>
                <a:lnTo>
                  <a:pt x="98750" y="76667"/>
                </a:lnTo>
                <a:lnTo>
                  <a:pt x="100327" y="73114"/>
                </a:lnTo>
                <a:lnTo>
                  <a:pt x="101813" y="69271"/>
                </a:lnTo>
                <a:lnTo>
                  <a:pt x="103298" y="65574"/>
                </a:lnTo>
                <a:lnTo>
                  <a:pt x="104705" y="61591"/>
                </a:lnTo>
                <a:lnTo>
                  <a:pt x="106110" y="57889"/>
                </a:lnTo>
                <a:lnTo>
                  <a:pt x="107362" y="54051"/>
                </a:lnTo>
                <a:lnTo>
                  <a:pt x="108701" y="50067"/>
                </a:lnTo>
                <a:lnTo>
                  <a:pt x="109782" y="46652"/>
                </a:lnTo>
                <a:lnTo>
                  <a:pt x="110878" y="42956"/>
                </a:lnTo>
                <a:lnTo>
                  <a:pt x="112987" y="36126"/>
                </a:lnTo>
                <a:lnTo>
                  <a:pt x="114784" y="29440"/>
                </a:lnTo>
                <a:lnTo>
                  <a:pt x="116270" y="24037"/>
                </a:lnTo>
                <a:lnTo>
                  <a:pt x="119238" y="11659"/>
                </a:lnTo>
                <a:lnTo>
                  <a:pt x="119865" y="8815"/>
                </a:lnTo>
                <a:lnTo>
                  <a:pt x="109314" y="12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4" name="Google Shape;974;p38"/>
          <p:cNvSpPr/>
          <p:nvPr/>
        </p:nvSpPr>
        <p:spPr>
          <a:xfrm>
            <a:off x="10157038" y="4262036"/>
            <a:ext cx="115570" cy="63500"/>
          </a:xfrm>
          <a:custGeom>
            <a:rect b="b" l="l" r="r" t="t"/>
            <a:pathLst>
              <a:path extrusionOk="0" h="120000" w="120000">
                <a:moveTo>
                  <a:pt x="86869" y="20908"/>
                </a:moveTo>
                <a:lnTo>
                  <a:pt x="57663" y="20908"/>
                </a:lnTo>
                <a:lnTo>
                  <a:pt x="62198" y="21051"/>
                </a:lnTo>
                <a:lnTo>
                  <a:pt x="64073" y="21618"/>
                </a:lnTo>
                <a:lnTo>
                  <a:pt x="66962" y="22902"/>
                </a:lnTo>
                <a:lnTo>
                  <a:pt x="67978" y="23612"/>
                </a:lnTo>
                <a:lnTo>
                  <a:pt x="68995" y="24464"/>
                </a:lnTo>
                <a:lnTo>
                  <a:pt x="69932" y="25177"/>
                </a:lnTo>
                <a:lnTo>
                  <a:pt x="72120" y="27165"/>
                </a:lnTo>
                <a:lnTo>
                  <a:pt x="73212" y="28304"/>
                </a:lnTo>
                <a:lnTo>
                  <a:pt x="74229" y="29582"/>
                </a:lnTo>
                <a:lnTo>
                  <a:pt x="75324" y="30865"/>
                </a:lnTo>
                <a:lnTo>
                  <a:pt x="76417" y="32286"/>
                </a:lnTo>
                <a:lnTo>
                  <a:pt x="79933" y="37409"/>
                </a:lnTo>
                <a:lnTo>
                  <a:pt x="81107" y="39397"/>
                </a:lnTo>
                <a:lnTo>
                  <a:pt x="82278" y="41535"/>
                </a:lnTo>
                <a:lnTo>
                  <a:pt x="83528" y="43666"/>
                </a:lnTo>
                <a:lnTo>
                  <a:pt x="94780" y="70121"/>
                </a:lnTo>
                <a:lnTo>
                  <a:pt x="96109" y="73681"/>
                </a:lnTo>
                <a:lnTo>
                  <a:pt x="97438" y="77521"/>
                </a:lnTo>
                <a:lnTo>
                  <a:pt x="98766" y="81503"/>
                </a:lnTo>
                <a:lnTo>
                  <a:pt x="101344" y="90039"/>
                </a:lnTo>
                <a:lnTo>
                  <a:pt x="102751" y="94446"/>
                </a:lnTo>
                <a:lnTo>
                  <a:pt x="106814" y="108818"/>
                </a:lnTo>
                <a:lnTo>
                  <a:pt x="108143" y="114077"/>
                </a:lnTo>
                <a:lnTo>
                  <a:pt x="109549" y="119200"/>
                </a:lnTo>
                <a:lnTo>
                  <a:pt x="119939" y="110382"/>
                </a:lnTo>
                <a:lnTo>
                  <a:pt x="118458" y="104972"/>
                </a:lnTo>
                <a:lnTo>
                  <a:pt x="115642" y="94446"/>
                </a:lnTo>
                <a:lnTo>
                  <a:pt x="97280" y="40962"/>
                </a:lnTo>
                <a:lnTo>
                  <a:pt x="95672" y="37266"/>
                </a:lnTo>
                <a:lnTo>
                  <a:pt x="94398" y="34561"/>
                </a:lnTo>
                <a:lnTo>
                  <a:pt x="93062" y="31863"/>
                </a:lnTo>
                <a:lnTo>
                  <a:pt x="91654" y="29300"/>
                </a:lnTo>
                <a:lnTo>
                  <a:pt x="90164" y="26454"/>
                </a:lnTo>
                <a:lnTo>
                  <a:pt x="87339" y="21618"/>
                </a:lnTo>
                <a:lnTo>
                  <a:pt x="86869" y="20908"/>
                </a:lnTo>
                <a:close/>
              </a:path>
              <a:path extrusionOk="0" h="120000" w="120000">
                <a:moveTo>
                  <a:pt x="62039" y="0"/>
                </a:moveTo>
                <a:lnTo>
                  <a:pt x="56651" y="139"/>
                </a:lnTo>
                <a:lnTo>
                  <a:pt x="53915" y="708"/>
                </a:lnTo>
                <a:lnTo>
                  <a:pt x="52666" y="1275"/>
                </a:lnTo>
                <a:lnTo>
                  <a:pt x="51337" y="1704"/>
                </a:lnTo>
                <a:lnTo>
                  <a:pt x="47585" y="3836"/>
                </a:lnTo>
                <a:lnTo>
                  <a:pt x="46335" y="4835"/>
                </a:lnTo>
                <a:lnTo>
                  <a:pt x="45086" y="5686"/>
                </a:lnTo>
                <a:lnTo>
                  <a:pt x="43991" y="6685"/>
                </a:lnTo>
                <a:lnTo>
                  <a:pt x="42741" y="7676"/>
                </a:lnTo>
                <a:lnTo>
                  <a:pt x="41646" y="8961"/>
                </a:lnTo>
                <a:lnTo>
                  <a:pt x="26332" y="31576"/>
                </a:lnTo>
                <a:lnTo>
                  <a:pt x="24534" y="34990"/>
                </a:lnTo>
                <a:lnTo>
                  <a:pt x="22893" y="38687"/>
                </a:lnTo>
                <a:lnTo>
                  <a:pt x="21252" y="42527"/>
                </a:lnTo>
                <a:lnTo>
                  <a:pt x="19613" y="46227"/>
                </a:lnTo>
                <a:lnTo>
                  <a:pt x="18048" y="50067"/>
                </a:lnTo>
                <a:lnTo>
                  <a:pt x="16542" y="54049"/>
                </a:lnTo>
                <a:lnTo>
                  <a:pt x="15238" y="57753"/>
                </a:lnTo>
                <a:lnTo>
                  <a:pt x="13831" y="61445"/>
                </a:lnTo>
                <a:lnTo>
                  <a:pt x="12581" y="65285"/>
                </a:lnTo>
                <a:lnTo>
                  <a:pt x="11328" y="68845"/>
                </a:lnTo>
                <a:lnTo>
                  <a:pt x="10156" y="72682"/>
                </a:lnTo>
                <a:lnTo>
                  <a:pt x="0" y="110382"/>
                </a:lnTo>
                <a:lnTo>
                  <a:pt x="10704" y="118059"/>
                </a:lnTo>
                <a:lnTo>
                  <a:pt x="11173" y="115642"/>
                </a:lnTo>
                <a:lnTo>
                  <a:pt x="12814" y="108818"/>
                </a:lnTo>
                <a:lnTo>
                  <a:pt x="15391" y="98859"/>
                </a:lnTo>
                <a:lnTo>
                  <a:pt x="17110" y="92881"/>
                </a:lnTo>
                <a:lnTo>
                  <a:pt x="19064" y="86339"/>
                </a:lnTo>
                <a:lnTo>
                  <a:pt x="20003" y="83068"/>
                </a:lnTo>
                <a:lnTo>
                  <a:pt x="21095" y="79657"/>
                </a:lnTo>
                <a:lnTo>
                  <a:pt x="22269" y="76100"/>
                </a:lnTo>
                <a:lnTo>
                  <a:pt x="23440" y="72682"/>
                </a:lnTo>
                <a:lnTo>
                  <a:pt x="24690" y="69267"/>
                </a:lnTo>
                <a:lnTo>
                  <a:pt x="25941" y="65716"/>
                </a:lnTo>
                <a:lnTo>
                  <a:pt x="27346" y="62156"/>
                </a:lnTo>
                <a:lnTo>
                  <a:pt x="28753" y="58885"/>
                </a:lnTo>
                <a:lnTo>
                  <a:pt x="31567" y="52062"/>
                </a:lnTo>
                <a:lnTo>
                  <a:pt x="33129" y="48933"/>
                </a:lnTo>
                <a:lnTo>
                  <a:pt x="34692" y="45662"/>
                </a:lnTo>
                <a:lnTo>
                  <a:pt x="37897" y="39826"/>
                </a:lnTo>
                <a:lnTo>
                  <a:pt x="54069" y="22189"/>
                </a:lnTo>
                <a:lnTo>
                  <a:pt x="55866" y="21337"/>
                </a:lnTo>
                <a:lnTo>
                  <a:pt x="56726" y="21193"/>
                </a:lnTo>
                <a:lnTo>
                  <a:pt x="57663" y="20908"/>
                </a:lnTo>
                <a:lnTo>
                  <a:pt x="86869" y="20908"/>
                </a:lnTo>
                <a:lnTo>
                  <a:pt x="83294" y="15503"/>
                </a:lnTo>
                <a:lnTo>
                  <a:pt x="81888" y="13797"/>
                </a:lnTo>
                <a:lnTo>
                  <a:pt x="80481" y="11947"/>
                </a:lnTo>
                <a:lnTo>
                  <a:pt x="76184" y="7396"/>
                </a:lnTo>
                <a:lnTo>
                  <a:pt x="74777" y="6111"/>
                </a:lnTo>
                <a:lnTo>
                  <a:pt x="73370" y="4975"/>
                </a:lnTo>
                <a:lnTo>
                  <a:pt x="71884" y="4125"/>
                </a:lnTo>
                <a:lnTo>
                  <a:pt x="70556" y="3125"/>
                </a:lnTo>
                <a:lnTo>
                  <a:pt x="69075" y="2271"/>
                </a:lnTo>
                <a:lnTo>
                  <a:pt x="67668" y="1704"/>
                </a:lnTo>
                <a:lnTo>
                  <a:pt x="66337" y="995"/>
                </a:lnTo>
                <a:lnTo>
                  <a:pt x="64853" y="565"/>
                </a:lnTo>
                <a:lnTo>
                  <a:pt x="62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5" name="Google Shape;975;p38"/>
          <p:cNvSpPr/>
          <p:nvPr/>
        </p:nvSpPr>
        <p:spPr>
          <a:xfrm>
            <a:off x="10156662" y="4320447"/>
            <a:ext cx="10795" cy="7620"/>
          </a:xfrm>
          <a:custGeom>
            <a:rect b="b" l="l" r="r" t="t"/>
            <a:pathLst>
              <a:path extrusionOk="0" h="120000" w="120000">
                <a:moveTo>
                  <a:pt x="4168" y="0"/>
                </a:moveTo>
                <a:lnTo>
                  <a:pt x="1656" y="10629"/>
                </a:lnTo>
                <a:lnTo>
                  <a:pt x="0" y="20157"/>
                </a:lnTo>
                <a:lnTo>
                  <a:pt x="0" y="47417"/>
                </a:lnTo>
                <a:lnTo>
                  <a:pt x="3334" y="63968"/>
                </a:lnTo>
                <a:lnTo>
                  <a:pt x="5824" y="71086"/>
                </a:lnTo>
                <a:lnTo>
                  <a:pt x="9204" y="78204"/>
                </a:lnTo>
                <a:lnTo>
                  <a:pt x="11694" y="85338"/>
                </a:lnTo>
                <a:lnTo>
                  <a:pt x="50178" y="117307"/>
                </a:lnTo>
                <a:lnTo>
                  <a:pt x="56037" y="119685"/>
                </a:lnTo>
                <a:lnTo>
                  <a:pt x="78614" y="117307"/>
                </a:lnTo>
                <a:lnTo>
                  <a:pt x="84472" y="113779"/>
                </a:lnTo>
                <a:lnTo>
                  <a:pt x="89496" y="111385"/>
                </a:lnTo>
                <a:lnTo>
                  <a:pt x="93676" y="106677"/>
                </a:lnTo>
                <a:lnTo>
                  <a:pt x="98701" y="101937"/>
                </a:lnTo>
                <a:lnTo>
                  <a:pt x="103714" y="96015"/>
                </a:lnTo>
                <a:lnTo>
                  <a:pt x="107894" y="90047"/>
                </a:lnTo>
                <a:lnTo>
                  <a:pt x="112074" y="81795"/>
                </a:lnTo>
                <a:lnTo>
                  <a:pt x="118777" y="63968"/>
                </a:lnTo>
                <a:lnTo>
                  <a:pt x="41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6" name="Google Shape;976;p38"/>
          <p:cNvSpPr/>
          <p:nvPr/>
        </p:nvSpPr>
        <p:spPr>
          <a:xfrm>
            <a:off x="10151095" y="4312090"/>
            <a:ext cx="21590" cy="15240"/>
          </a:xfrm>
          <a:custGeom>
            <a:rect b="b" l="l" r="r" t="t"/>
            <a:pathLst>
              <a:path extrusionOk="0" h="120000" w="120000">
                <a:moveTo>
                  <a:pt x="67742" y="0"/>
                </a:moveTo>
                <a:lnTo>
                  <a:pt x="0" y="75878"/>
                </a:lnTo>
                <a:lnTo>
                  <a:pt x="817" y="99581"/>
                </a:lnTo>
                <a:lnTo>
                  <a:pt x="1239" y="104313"/>
                </a:lnTo>
                <a:lnTo>
                  <a:pt x="2084" y="109062"/>
                </a:lnTo>
                <a:lnTo>
                  <a:pt x="4591" y="119141"/>
                </a:lnTo>
                <a:lnTo>
                  <a:pt x="118360" y="56318"/>
                </a:lnTo>
                <a:lnTo>
                  <a:pt x="115848" y="46247"/>
                </a:lnTo>
                <a:lnTo>
                  <a:pt x="113758" y="42089"/>
                </a:lnTo>
                <a:lnTo>
                  <a:pt x="112090" y="37939"/>
                </a:lnTo>
                <a:lnTo>
                  <a:pt x="108316" y="30230"/>
                </a:lnTo>
                <a:lnTo>
                  <a:pt x="103731" y="22536"/>
                </a:lnTo>
                <a:lnTo>
                  <a:pt x="102047" y="20150"/>
                </a:lnTo>
                <a:lnTo>
                  <a:pt x="99540" y="17788"/>
                </a:lnTo>
                <a:lnTo>
                  <a:pt x="97028" y="14827"/>
                </a:lnTo>
                <a:lnTo>
                  <a:pt x="73183" y="1189"/>
                </a:lnTo>
                <a:lnTo>
                  <a:pt x="677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7" name="Google Shape;977;p38"/>
          <p:cNvSpPr/>
          <p:nvPr/>
        </p:nvSpPr>
        <p:spPr>
          <a:xfrm>
            <a:off x="10151921" y="4318187"/>
            <a:ext cx="126364" cy="71120"/>
          </a:xfrm>
          <a:custGeom>
            <a:rect b="b" l="l" r="r" t="t"/>
            <a:pathLst>
              <a:path extrusionOk="0" h="120000" w="120000">
                <a:moveTo>
                  <a:pt x="19437" y="1780"/>
                </a:moveTo>
                <a:lnTo>
                  <a:pt x="0" y="15241"/>
                </a:lnTo>
                <a:lnTo>
                  <a:pt x="641" y="18161"/>
                </a:lnTo>
                <a:lnTo>
                  <a:pt x="3500" y="29463"/>
                </a:lnTo>
                <a:lnTo>
                  <a:pt x="5070" y="34926"/>
                </a:lnTo>
                <a:lnTo>
                  <a:pt x="6644" y="40643"/>
                </a:lnTo>
                <a:lnTo>
                  <a:pt x="28870" y="95250"/>
                </a:lnTo>
                <a:lnTo>
                  <a:pt x="37017" y="106810"/>
                </a:lnTo>
                <a:lnTo>
                  <a:pt x="38232" y="108334"/>
                </a:lnTo>
                <a:lnTo>
                  <a:pt x="39375" y="109479"/>
                </a:lnTo>
                <a:lnTo>
                  <a:pt x="40518" y="110748"/>
                </a:lnTo>
                <a:lnTo>
                  <a:pt x="41733" y="111890"/>
                </a:lnTo>
                <a:lnTo>
                  <a:pt x="42947" y="112908"/>
                </a:lnTo>
                <a:lnTo>
                  <a:pt x="44090" y="113925"/>
                </a:lnTo>
                <a:lnTo>
                  <a:pt x="45448" y="114811"/>
                </a:lnTo>
                <a:lnTo>
                  <a:pt x="57742" y="119767"/>
                </a:lnTo>
                <a:lnTo>
                  <a:pt x="59240" y="120018"/>
                </a:lnTo>
                <a:lnTo>
                  <a:pt x="62171" y="119767"/>
                </a:lnTo>
                <a:lnTo>
                  <a:pt x="63671" y="119512"/>
                </a:lnTo>
                <a:lnTo>
                  <a:pt x="66673" y="118749"/>
                </a:lnTo>
                <a:lnTo>
                  <a:pt x="68173" y="117988"/>
                </a:lnTo>
                <a:lnTo>
                  <a:pt x="69604" y="117352"/>
                </a:lnTo>
                <a:lnTo>
                  <a:pt x="71175" y="116591"/>
                </a:lnTo>
                <a:lnTo>
                  <a:pt x="72603" y="115572"/>
                </a:lnTo>
                <a:lnTo>
                  <a:pt x="74106" y="114560"/>
                </a:lnTo>
                <a:lnTo>
                  <a:pt x="96753" y="82552"/>
                </a:lnTo>
                <a:lnTo>
                  <a:pt x="58169" y="82552"/>
                </a:lnTo>
                <a:lnTo>
                  <a:pt x="57596" y="82297"/>
                </a:lnTo>
                <a:lnTo>
                  <a:pt x="56310" y="82047"/>
                </a:lnTo>
                <a:lnTo>
                  <a:pt x="55668" y="81663"/>
                </a:lnTo>
                <a:lnTo>
                  <a:pt x="55095" y="81413"/>
                </a:lnTo>
                <a:lnTo>
                  <a:pt x="53165" y="80266"/>
                </a:lnTo>
                <a:lnTo>
                  <a:pt x="52597" y="79759"/>
                </a:lnTo>
                <a:lnTo>
                  <a:pt x="51951" y="79251"/>
                </a:lnTo>
                <a:lnTo>
                  <a:pt x="51237" y="78614"/>
                </a:lnTo>
                <a:lnTo>
                  <a:pt x="50593" y="77979"/>
                </a:lnTo>
                <a:lnTo>
                  <a:pt x="49879" y="77345"/>
                </a:lnTo>
                <a:lnTo>
                  <a:pt x="37875" y="57914"/>
                </a:lnTo>
                <a:lnTo>
                  <a:pt x="36588" y="55248"/>
                </a:lnTo>
                <a:lnTo>
                  <a:pt x="32943" y="46484"/>
                </a:lnTo>
                <a:lnTo>
                  <a:pt x="31870" y="43434"/>
                </a:lnTo>
                <a:lnTo>
                  <a:pt x="29728" y="37592"/>
                </a:lnTo>
                <a:lnTo>
                  <a:pt x="28655" y="34543"/>
                </a:lnTo>
                <a:lnTo>
                  <a:pt x="26869" y="28829"/>
                </a:lnTo>
                <a:lnTo>
                  <a:pt x="25082" y="23242"/>
                </a:lnTo>
                <a:lnTo>
                  <a:pt x="22367" y="13338"/>
                </a:lnTo>
                <a:lnTo>
                  <a:pt x="19437" y="1780"/>
                </a:lnTo>
                <a:close/>
              </a:path>
              <a:path extrusionOk="0" h="120000" w="120000">
                <a:moveTo>
                  <a:pt x="100476" y="0"/>
                </a:moveTo>
                <a:lnTo>
                  <a:pt x="98046" y="9143"/>
                </a:lnTo>
                <a:lnTo>
                  <a:pt x="96759" y="13461"/>
                </a:lnTo>
                <a:lnTo>
                  <a:pt x="95617" y="17655"/>
                </a:lnTo>
                <a:lnTo>
                  <a:pt x="94401" y="21717"/>
                </a:lnTo>
                <a:lnTo>
                  <a:pt x="93187" y="25656"/>
                </a:lnTo>
                <a:lnTo>
                  <a:pt x="91958" y="29463"/>
                </a:lnTo>
                <a:lnTo>
                  <a:pt x="90829" y="32767"/>
                </a:lnTo>
                <a:lnTo>
                  <a:pt x="89684" y="36325"/>
                </a:lnTo>
                <a:lnTo>
                  <a:pt x="88540" y="39624"/>
                </a:lnTo>
                <a:lnTo>
                  <a:pt x="86999" y="43692"/>
                </a:lnTo>
                <a:lnTo>
                  <a:pt x="86254" y="45723"/>
                </a:lnTo>
                <a:lnTo>
                  <a:pt x="85111" y="48644"/>
                </a:lnTo>
                <a:lnTo>
                  <a:pt x="83969" y="51310"/>
                </a:lnTo>
                <a:lnTo>
                  <a:pt x="82896" y="53976"/>
                </a:lnTo>
                <a:lnTo>
                  <a:pt x="80750" y="58803"/>
                </a:lnTo>
                <a:lnTo>
                  <a:pt x="78680" y="62994"/>
                </a:lnTo>
                <a:lnTo>
                  <a:pt x="74677" y="70106"/>
                </a:lnTo>
                <a:lnTo>
                  <a:pt x="72747" y="72771"/>
                </a:lnTo>
                <a:lnTo>
                  <a:pt x="71817" y="74174"/>
                </a:lnTo>
                <a:lnTo>
                  <a:pt x="70104" y="76331"/>
                </a:lnTo>
                <a:lnTo>
                  <a:pt x="68389" y="78107"/>
                </a:lnTo>
                <a:lnTo>
                  <a:pt x="67676" y="78742"/>
                </a:lnTo>
                <a:lnTo>
                  <a:pt x="66887" y="79505"/>
                </a:lnTo>
                <a:lnTo>
                  <a:pt x="66100" y="80139"/>
                </a:lnTo>
                <a:lnTo>
                  <a:pt x="65315" y="80649"/>
                </a:lnTo>
                <a:lnTo>
                  <a:pt x="63242" y="81791"/>
                </a:lnTo>
                <a:lnTo>
                  <a:pt x="61957" y="82297"/>
                </a:lnTo>
                <a:lnTo>
                  <a:pt x="61313" y="82297"/>
                </a:lnTo>
                <a:lnTo>
                  <a:pt x="60672" y="82552"/>
                </a:lnTo>
                <a:lnTo>
                  <a:pt x="96753" y="82552"/>
                </a:lnTo>
                <a:lnTo>
                  <a:pt x="98170" y="79759"/>
                </a:lnTo>
                <a:lnTo>
                  <a:pt x="99405" y="76710"/>
                </a:lnTo>
                <a:lnTo>
                  <a:pt x="100760" y="73533"/>
                </a:lnTo>
                <a:lnTo>
                  <a:pt x="102168" y="70106"/>
                </a:lnTo>
                <a:lnTo>
                  <a:pt x="104762" y="63374"/>
                </a:lnTo>
                <a:lnTo>
                  <a:pt x="106120" y="59694"/>
                </a:lnTo>
                <a:lnTo>
                  <a:pt x="107406" y="55883"/>
                </a:lnTo>
                <a:lnTo>
                  <a:pt x="108766" y="52073"/>
                </a:lnTo>
                <a:lnTo>
                  <a:pt x="111494" y="43434"/>
                </a:lnTo>
                <a:lnTo>
                  <a:pt x="112840" y="39374"/>
                </a:lnTo>
                <a:lnTo>
                  <a:pt x="114168" y="34543"/>
                </a:lnTo>
                <a:lnTo>
                  <a:pt x="116769" y="25656"/>
                </a:lnTo>
                <a:lnTo>
                  <a:pt x="119484" y="15747"/>
                </a:lnTo>
                <a:lnTo>
                  <a:pt x="100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8" name="Google Shape;978;p38"/>
          <p:cNvSpPr/>
          <p:nvPr/>
        </p:nvSpPr>
        <p:spPr>
          <a:xfrm>
            <a:off x="10257728" y="4256389"/>
            <a:ext cx="126364" cy="71120"/>
          </a:xfrm>
          <a:custGeom>
            <a:rect b="b" l="l" r="r" t="t"/>
            <a:pathLst>
              <a:path extrusionOk="0" h="120000" w="120000">
                <a:moveTo>
                  <a:pt x="60241" y="0"/>
                </a:moveTo>
                <a:lnTo>
                  <a:pt x="25438" y="31749"/>
                </a:lnTo>
                <a:lnTo>
                  <a:pt x="12003" y="64135"/>
                </a:lnTo>
                <a:lnTo>
                  <a:pt x="10647" y="67947"/>
                </a:lnTo>
                <a:lnTo>
                  <a:pt x="5286" y="84968"/>
                </a:lnTo>
                <a:lnTo>
                  <a:pt x="4000" y="89535"/>
                </a:lnTo>
                <a:lnTo>
                  <a:pt x="1357" y="99190"/>
                </a:lnTo>
                <a:lnTo>
                  <a:pt x="0" y="104271"/>
                </a:lnTo>
                <a:lnTo>
                  <a:pt x="19007" y="120018"/>
                </a:lnTo>
                <a:lnTo>
                  <a:pt x="20150" y="115321"/>
                </a:lnTo>
                <a:lnTo>
                  <a:pt x="21365" y="110876"/>
                </a:lnTo>
                <a:lnTo>
                  <a:pt x="22582" y="106559"/>
                </a:lnTo>
                <a:lnTo>
                  <a:pt x="23913" y="101984"/>
                </a:lnTo>
                <a:lnTo>
                  <a:pt x="26226" y="94366"/>
                </a:lnTo>
                <a:lnTo>
                  <a:pt x="27441" y="90683"/>
                </a:lnTo>
                <a:lnTo>
                  <a:pt x="28584" y="87128"/>
                </a:lnTo>
                <a:lnTo>
                  <a:pt x="29727" y="83694"/>
                </a:lnTo>
                <a:lnTo>
                  <a:pt x="30870" y="80394"/>
                </a:lnTo>
                <a:lnTo>
                  <a:pt x="32085" y="77217"/>
                </a:lnTo>
                <a:lnTo>
                  <a:pt x="33159" y="74296"/>
                </a:lnTo>
                <a:lnTo>
                  <a:pt x="51024" y="42037"/>
                </a:lnTo>
                <a:lnTo>
                  <a:pt x="51810" y="41147"/>
                </a:lnTo>
                <a:lnTo>
                  <a:pt x="52597" y="40513"/>
                </a:lnTo>
                <a:lnTo>
                  <a:pt x="53382" y="40005"/>
                </a:lnTo>
                <a:lnTo>
                  <a:pt x="54095" y="39501"/>
                </a:lnTo>
                <a:lnTo>
                  <a:pt x="54741" y="38989"/>
                </a:lnTo>
                <a:lnTo>
                  <a:pt x="55527" y="38611"/>
                </a:lnTo>
                <a:lnTo>
                  <a:pt x="56096" y="38227"/>
                </a:lnTo>
                <a:lnTo>
                  <a:pt x="56810" y="37977"/>
                </a:lnTo>
                <a:lnTo>
                  <a:pt x="57456" y="37849"/>
                </a:lnTo>
                <a:lnTo>
                  <a:pt x="58097" y="37592"/>
                </a:lnTo>
                <a:lnTo>
                  <a:pt x="61244" y="37464"/>
                </a:lnTo>
                <a:lnTo>
                  <a:pt x="97264" y="37464"/>
                </a:lnTo>
                <a:lnTo>
                  <a:pt x="95973" y="34670"/>
                </a:lnTo>
                <a:lnTo>
                  <a:pt x="94188" y="31370"/>
                </a:lnTo>
                <a:lnTo>
                  <a:pt x="92473" y="28066"/>
                </a:lnTo>
                <a:lnTo>
                  <a:pt x="90543" y="24894"/>
                </a:lnTo>
                <a:lnTo>
                  <a:pt x="80036" y="10543"/>
                </a:lnTo>
                <a:lnTo>
                  <a:pt x="78893" y="9269"/>
                </a:lnTo>
                <a:lnTo>
                  <a:pt x="77750" y="8255"/>
                </a:lnTo>
                <a:lnTo>
                  <a:pt x="76536" y="7111"/>
                </a:lnTo>
                <a:lnTo>
                  <a:pt x="75320" y="6097"/>
                </a:lnTo>
                <a:lnTo>
                  <a:pt x="74034" y="5206"/>
                </a:lnTo>
                <a:lnTo>
                  <a:pt x="72819" y="4317"/>
                </a:lnTo>
                <a:lnTo>
                  <a:pt x="71391" y="3553"/>
                </a:lnTo>
                <a:lnTo>
                  <a:pt x="70104" y="2794"/>
                </a:lnTo>
                <a:lnTo>
                  <a:pt x="67387" y="1521"/>
                </a:lnTo>
                <a:lnTo>
                  <a:pt x="63172" y="383"/>
                </a:lnTo>
                <a:lnTo>
                  <a:pt x="61671" y="254"/>
                </a:lnTo>
                <a:lnTo>
                  <a:pt x="60241" y="0"/>
                </a:lnTo>
                <a:close/>
              </a:path>
              <a:path extrusionOk="0" h="120000" w="120000">
                <a:moveTo>
                  <a:pt x="97264" y="37464"/>
                </a:moveTo>
                <a:lnTo>
                  <a:pt x="61244" y="37464"/>
                </a:lnTo>
                <a:lnTo>
                  <a:pt x="61885" y="37719"/>
                </a:lnTo>
                <a:lnTo>
                  <a:pt x="62459" y="37849"/>
                </a:lnTo>
                <a:lnTo>
                  <a:pt x="64315" y="38611"/>
                </a:lnTo>
                <a:lnTo>
                  <a:pt x="65530" y="39371"/>
                </a:lnTo>
                <a:lnTo>
                  <a:pt x="66244" y="39879"/>
                </a:lnTo>
                <a:lnTo>
                  <a:pt x="68176" y="41402"/>
                </a:lnTo>
                <a:lnTo>
                  <a:pt x="68889" y="42167"/>
                </a:lnTo>
                <a:lnTo>
                  <a:pt x="69531" y="42799"/>
                </a:lnTo>
                <a:lnTo>
                  <a:pt x="88684" y="79631"/>
                </a:lnTo>
                <a:lnTo>
                  <a:pt x="89758" y="82552"/>
                </a:lnTo>
                <a:lnTo>
                  <a:pt x="90829" y="85601"/>
                </a:lnTo>
                <a:lnTo>
                  <a:pt x="92616" y="91187"/>
                </a:lnTo>
                <a:lnTo>
                  <a:pt x="94401" y="96902"/>
                </a:lnTo>
                <a:lnTo>
                  <a:pt x="95903" y="102367"/>
                </a:lnTo>
                <a:lnTo>
                  <a:pt x="97116" y="106685"/>
                </a:lnTo>
                <a:lnTo>
                  <a:pt x="99617" y="116718"/>
                </a:lnTo>
                <a:lnTo>
                  <a:pt x="100047" y="118370"/>
                </a:lnTo>
                <a:lnTo>
                  <a:pt x="119485" y="104905"/>
                </a:lnTo>
                <a:lnTo>
                  <a:pt x="108694" y="66421"/>
                </a:lnTo>
                <a:lnTo>
                  <a:pt x="106336" y="59438"/>
                </a:lnTo>
                <a:lnTo>
                  <a:pt x="104976" y="55883"/>
                </a:lnTo>
                <a:lnTo>
                  <a:pt x="103618" y="52454"/>
                </a:lnTo>
                <a:lnTo>
                  <a:pt x="102262" y="48771"/>
                </a:lnTo>
                <a:lnTo>
                  <a:pt x="100760" y="45337"/>
                </a:lnTo>
                <a:lnTo>
                  <a:pt x="98967" y="41147"/>
                </a:lnTo>
                <a:lnTo>
                  <a:pt x="97264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9" name="Google Shape;979;p38"/>
          <p:cNvSpPr/>
          <p:nvPr/>
        </p:nvSpPr>
        <p:spPr>
          <a:xfrm>
            <a:off x="10363082" y="4317660"/>
            <a:ext cx="125730" cy="71120"/>
          </a:xfrm>
          <a:custGeom>
            <a:rect b="b" l="l" r="r" t="t"/>
            <a:pathLst>
              <a:path extrusionOk="0" h="120000" w="120000">
                <a:moveTo>
                  <a:pt x="19536" y="1521"/>
                </a:moveTo>
                <a:lnTo>
                  <a:pt x="0" y="14988"/>
                </a:lnTo>
                <a:lnTo>
                  <a:pt x="647" y="17910"/>
                </a:lnTo>
                <a:lnTo>
                  <a:pt x="3446" y="29338"/>
                </a:lnTo>
                <a:lnTo>
                  <a:pt x="8545" y="46739"/>
                </a:lnTo>
                <a:lnTo>
                  <a:pt x="9698" y="50168"/>
                </a:lnTo>
                <a:lnTo>
                  <a:pt x="10774" y="53596"/>
                </a:lnTo>
                <a:lnTo>
                  <a:pt x="13215" y="60455"/>
                </a:lnTo>
                <a:lnTo>
                  <a:pt x="14436" y="64012"/>
                </a:lnTo>
                <a:lnTo>
                  <a:pt x="15801" y="67567"/>
                </a:lnTo>
                <a:lnTo>
                  <a:pt x="39504" y="109351"/>
                </a:lnTo>
                <a:lnTo>
                  <a:pt x="40652" y="110748"/>
                </a:lnTo>
                <a:lnTo>
                  <a:pt x="41873" y="111766"/>
                </a:lnTo>
                <a:lnTo>
                  <a:pt x="43022" y="112906"/>
                </a:lnTo>
                <a:lnTo>
                  <a:pt x="44315" y="113924"/>
                </a:lnTo>
                <a:lnTo>
                  <a:pt x="57957" y="119767"/>
                </a:lnTo>
                <a:lnTo>
                  <a:pt x="59403" y="120018"/>
                </a:lnTo>
                <a:lnTo>
                  <a:pt x="93024" y="90811"/>
                </a:lnTo>
                <a:lnTo>
                  <a:pt x="97216" y="82552"/>
                </a:lnTo>
                <a:lnTo>
                  <a:pt x="58391" y="82552"/>
                </a:lnTo>
                <a:lnTo>
                  <a:pt x="57812" y="82302"/>
                </a:lnTo>
                <a:lnTo>
                  <a:pt x="57233" y="82172"/>
                </a:lnTo>
                <a:lnTo>
                  <a:pt x="55296" y="81413"/>
                </a:lnTo>
                <a:lnTo>
                  <a:pt x="54080" y="80649"/>
                </a:lnTo>
                <a:lnTo>
                  <a:pt x="52778" y="79631"/>
                </a:lnTo>
                <a:lnTo>
                  <a:pt x="52083" y="79251"/>
                </a:lnTo>
                <a:lnTo>
                  <a:pt x="50781" y="77854"/>
                </a:lnTo>
                <a:lnTo>
                  <a:pt x="49422" y="76457"/>
                </a:lnTo>
                <a:lnTo>
                  <a:pt x="48912" y="75820"/>
                </a:lnTo>
                <a:lnTo>
                  <a:pt x="35494" y="52071"/>
                </a:lnTo>
                <a:lnTo>
                  <a:pt x="34261" y="49275"/>
                </a:lnTo>
                <a:lnTo>
                  <a:pt x="27866" y="31498"/>
                </a:lnTo>
                <a:lnTo>
                  <a:pt x="26932" y="28704"/>
                </a:lnTo>
                <a:lnTo>
                  <a:pt x="23633" y="17654"/>
                </a:lnTo>
                <a:lnTo>
                  <a:pt x="22479" y="13208"/>
                </a:lnTo>
                <a:lnTo>
                  <a:pt x="21373" y="9146"/>
                </a:lnTo>
                <a:lnTo>
                  <a:pt x="19536" y="1521"/>
                </a:lnTo>
                <a:close/>
              </a:path>
              <a:path extrusionOk="0" h="120000" w="120000">
                <a:moveTo>
                  <a:pt x="100835" y="0"/>
                </a:moveTo>
                <a:lnTo>
                  <a:pt x="98426" y="9269"/>
                </a:lnTo>
                <a:lnTo>
                  <a:pt x="97190" y="13464"/>
                </a:lnTo>
                <a:lnTo>
                  <a:pt x="95950" y="17910"/>
                </a:lnTo>
                <a:lnTo>
                  <a:pt x="94731" y="21717"/>
                </a:lnTo>
                <a:lnTo>
                  <a:pt x="93573" y="25655"/>
                </a:lnTo>
                <a:lnTo>
                  <a:pt x="92357" y="29338"/>
                </a:lnTo>
                <a:lnTo>
                  <a:pt x="91230" y="32897"/>
                </a:lnTo>
                <a:lnTo>
                  <a:pt x="90072" y="36322"/>
                </a:lnTo>
                <a:lnTo>
                  <a:pt x="88856" y="39750"/>
                </a:lnTo>
                <a:lnTo>
                  <a:pt x="87701" y="42799"/>
                </a:lnTo>
                <a:lnTo>
                  <a:pt x="86629" y="45720"/>
                </a:lnTo>
                <a:lnTo>
                  <a:pt x="85473" y="48642"/>
                </a:lnTo>
                <a:lnTo>
                  <a:pt x="83243" y="53979"/>
                </a:lnTo>
                <a:lnTo>
                  <a:pt x="82087" y="56517"/>
                </a:lnTo>
                <a:lnTo>
                  <a:pt x="81103" y="58803"/>
                </a:lnTo>
                <a:lnTo>
                  <a:pt x="80003" y="60963"/>
                </a:lnTo>
                <a:lnTo>
                  <a:pt x="78933" y="62994"/>
                </a:lnTo>
                <a:lnTo>
                  <a:pt x="77920" y="65024"/>
                </a:lnTo>
                <a:lnTo>
                  <a:pt x="76858" y="66933"/>
                </a:lnTo>
                <a:lnTo>
                  <a:pt x="75925" y="68456"/>
                </a:lnTo>
                <a:lnTo>
                  <a:pt x="74998" y="70105"/>
                </a:lnTo>
                <a:lnTo>
                  <a:pt x="73985" y="71502"/>
                </a:lnTo>
                <a:lnTo>
                  <a:pt x="73030" y="72902"/>
                </a:lnTo>
                <a:lnTo>
                  <a:pt x="72105" y="74044"/>
                </a:lnTo>
                <a:lnTo>
                  <a:pt x="71237" y="75185"/>
                </a:lnTo>
                <a:lnTo>
                  <a:pt x="69529" y="77220"/>
                </a:lnTo>
                <a:lnTo>
                  <a:pt x="68661" y="77979"/>
                </a:lnTo>
                <a:lnTo>
                  <a:pt x="67881" y="78868"/>
                </a:lnTo>
                <a:lnTo>
                  <a:pt x="65567" y="80649"/>
                </a:lnTo>
                <a:lnTo>
                  <a:pt x="64930" y="81028"/>
                </a:lnTo>
                <a:lnTo>
                  <a:pt x="64149" y="81413"/>
                </a:lnTo>
                <a:lnTo>
                  <a:pt x="63483" y="81789"/>
                </a:lnTo>
                <a:lnTo>
                  <a:pt x="62845" y="82047"/>
                </a:lnTo>
                <a:lnTo>
                  <a:pt x="62209" y="82172"/>
                </a:lnTo>
                <a:lnTo>
                  <a:pt x="61545" y="82424"/>
                </a:lnTo>
                <a:lnTo>
                  <a:pt x="58391" y="82552"/>
                </a:lnTo>
                <a:lnTo>
                  <a:pt x="97216" y="82552"/>
                </a:lnTo>
                <a:lnTo>
                  <a:pt x="98522" y="79631"/>
                </a:lnTo>
                <a:lnTo>
                  <a:pt x="99823" y="76837"/>
                </a:lnTo>
                <a:lnTo>
                  <a:pt x="101211" y="73660"/>
                </a:lnTo>
                <a:lnTo>
                  <a:pt x="102666" y="70105"/>
                </a:lnTo>
                <a:lnTo>
                  <a:pt x="103895" y="66804"/>
                </a:lnTo>
                <a:lnTo>
                  <a:pt x="105233" y="63377"/>
                </a:lnTo>
                <a:lnTo>
                  <a:pt x="106507" y="59692"/>
                </a:lnTo>
                <a:lnTo>
                  <a:pt x="107866" y="55883"/>
                </a:lnTo>
                <a:lnTo>
                  <a:pt x="109254" y="52071"/>
                </a:lnTo>
                <a:lnTo>
                  <a:pt x="110529" y="47881"/>
                </a:lnTo>
                <a:lnTo>
                  <a:pt x="113276" y="39371"/>
                </a:lnTo>
                <a:lnTo>
                  <a:pt x="115909" y="30480"/>
                </a:lnTo>
                <a:lnTo>
                  <a:pt x="117211" y="25655"/>
                </a:lnTo>
                <a:lnTo>
                  <a:pt x="119960" y="15874"/>
                </a:lnTo>
                <a:lnTo>
                  <a:pt x="100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0" name="Google Shape;980;p38"/>
          <p:cNvSpPr/>
          <p:nvPr/>
        </p:nvSpPr>
        <p:spPr>
          <a:xfrm>
            <a:off x="10468731" y="4256165"/>
            <a:ext cx="125730" cy="71120"/>
          </a:xfrm>
          <a:custGeom>
            <a:rect b="b" l="l" r="r" t="t"/>
            <a:pathLst>
              <a:path extrusionOk="0" h="120000" w="120000">
                <a:moveTo>
                  <a:pt x="60555" y="0"/>
                </a:moveTo>
                <a:lnTo>
                  <a:pt x="59195" y="0"/>
                </a:lnTo>
                <a:lnTo>
                  <a:pt x="57691" y="249"/>
                </a:lnTo>
                <a:lnTo>
                  <a:pt x="56158" y="377"/>
                </a:lnTo>
                <a:lnTo>
                  <a:pt x="38160" y="12192"/>
                </a:lnTo>
                <a:lnTo>
                  <a:pt x="36773" y="13715"/>
                </a:lnTo>
                <a:lnTo>
                  <a:pt x="20108" y="42924"/>
                </a:lnTo>
                <a:lnTo>
                  <a:pt x="18699" y="46100"/>
                </a:lnTo>
                <a:lnTo>
                  <a:pt x="17447" y="49278"/>
                </a:lnTo>
                <a:lnTo>
                  <a:pt x="15995" y="52834"/>
                </a:lnTo>
                <a:lnTo>
                  <a:pt x="14812" y="56132"/>
                </a:lnTo>
                <a:lnTo>
                  <a:pt x="2748" y="93855"/>
                </a:lnTo>
                <a:lnTo>
                  <a:pt x="1359" y="98807"/>
                </a:lnTo>
                <a:lnTo>
                  <a:pt x="0" y="103759"/>
                </a:lnTo>
                <a:lnTo>
                  <a:pt x="19124" y="119635"/>
                </a:lnTo>
                <a:lnTo>
                  <a:pt x="20339" y="114939"/>
                </a:lnTo>
                <a:lnTo>
                  <a:pt x="21554" y="110365"/>
                </a:lnTo>
                <a:lnTo>
                  <a:pt x="31103" y="80011"/>
                </a:lnTo>
                <a:lnTo>
                  <a:pt x="32260" y="76710"/>
                </a:lnTo>
                <a:lnTo>
                  <a:pt x="33330" y="73916"/>
                </a:lnTo>
                <a:lnTo>
                  <a:pt x="35615" y="68198"/>
                </a:lnTo>
                <a:lnTo>
                  <a:pt x="36836" y="65402"/>
                </a:lnTo>
                <a:lnTo>
                  <a:pt x="37844" y="63246"/>
                </a:lnTo>
                <a:lnTo>
                  <a:pt x="38856" y="60958"/>
                </a:lnTo>
                <a:lnTo>
                  <a:pt x="39926" y="58677"/>
                </a:lnTo>
                <a:lnTo>
                  <a:pt x="41026" y="56640"/>
                </a:lnTo>
                <a:lnTo>
                  <a:pt x="43023" y="52834"/>
                </a:lnTo>
                <a:lnTo>
                  <a:pt x="44036" y="51310"/>
                </a:lnTo>
                <a:lnTo>
                  <a:pt x="44961" y="49656"/>
                </a:lnTo>
                <a:lnTo>
                  <a:pt x="46060" y="48131"/>
                </a:lnTo>
                <a:lnTo>
                  <a:pt x="46898" y="46862"/>
                </a:lnTo>
                <a:lnTo>
                  <a:pt x="47768" y="45717"/>
                </a:lnTo>
                <a:lnTo>
                  <a:pt x="50342" y="42544"/>
                </a:lnTo>
                <a:lnTo>
                  <a:pt x="51211" y="41782"/>
                </a:lnTo>
                <a:lnTo>
                  <a:pt x="51991" y="41019"/>
                </a:lnTo>
                <a:lnTo>
                  <a:pt x="54220" y="39241"/>
                </a:lnTo>
                <a:lnTo>
                  <a:pt x="55029" y="38861"/>
                </a:lnTo>
                <a:lnTo>
                  <a:pt x="55666" y="38478"/>
                </a:lnTo>
                <a:lnTo>
                  <a:pt x="56389" y="38227"/>
                </a:lnTo>
                <a:lnTo>
                  <a:pt x="57026" y="37844"/>
                </a:lnTo>
                <a:lnTo>
                  <a:pt x="57691" y="37719"/>
                </a:lnTo>
                <a:lnTo>
                  <a:pt x="58328" y="37464"/>
                </a:lnTo>
                <a:lnTo>
                  <a:pt x="97346" y="37464"/>
                </a:lnTo>
                <a:lnTo>
                  <a:pt x="96403" y="35433"/>
                </a:lnTo>
                <a:lnTo>
                  <a:pt x="78148" y="8635"/>
                </a:lnTo>
                <a:lnTo>
                  <a:pt x="75718" y="6349"/>
                </a:lnTo>
                <a:lnTo>
                  <a:pt x="74416" y="5458"/>
                </a:lnTo>
                <a:lnTo>
                  <a:pt x="73200" y="4567"/>
                </a:lnTo>
                <a:lnTo>
                  <a:pt x="71840" y="3683"/>
                </a:lnTo>
                <a:lnTo>
                  <a:pt x="69178" y="2159"/>
                </a:lnTo>
                <a:lnTo>
                  <a:pt x="66372" y="1140"/>
                </a:lnTo>
                <a:lnTo>
                  <a:pt x="63508" y="377"/>
                </a:lnTo>
                <a:lnTo>
                  <a:pt x="62061" y="249"/>
                </a:lnTo>
                <a:lnTo>
                  <a:pt x="60555" y="0"/>
                </a:lnTo>
                <a:close/>
              </a:path>
              <a:path extrusionOk="0" h="120000" w="120000">
                <a:moveTo>
                  <a:pt x="97346" y="37464"/>
                </a:moveTo>
                <a:lnTo>
                  <a:pt x="61336" y="37464"/>
                </a:lnTo>
                <a:lnTo>
                  <a:pt x="62003" y="37719"/>
                </a:lnTo>
                <a:lnTo>
                  <a:pt x="62640" y="37844"/>
                </a:lnTo>
                <a:lnTo>
                  <a:pt x="63854" y="38357"/>
                </a:lnTo>
                <a:lnTo>
                  <a:pt x="64491" y="38733"/>
                </a:lnTo>
                <a:lnTo>
                  <a:pt x="65070" y="38989"/>
                </a:lnTo>
                <a:lnTo>
                  <a:pt x="66372" y="40003"/>
                </a:lnTo>
                <a:lnTo>
                  <a:pt x="67095" y="40385"/>
                </a:lnTo>
                <a:lnTo>
                  <a:pt x="67732" y="41019"/>
                </a:lnTo>
                <a:lnTo>
                  <a:pt x="68368" y="41527"/>
                </a:lnTo>
                <a:lnTo>
                  <a:pt x="69034" y="42161"/>
                </a:lnTo>
                <a:lnTo>
                  <a:pt x="69670" y="42924"/>
                </a:lnTo>
                <a:lnTo>
                  <a:pt x="70394" y="43559"/>
                </a:lnTo>
                <a:lnTo>
                  <a:pt x="80519" y="59946"/>
                </a:lnTo>
                <a:lnTo>
                  <a:pt x="81879" y="62611"/>
                </a:lnTo>
                <a:lnTo>
                  <a:pt x="83200" y="65660"/>
                </a:lnTo>
                <a:lnTo>
                  <a:pt x="85604" y="71503"/>
                </a:lnTo>
                <a:lnTo>
                  <a:pt x="86682" y="74296"/>
                </a:lnTo>
                <a:lnTo>
                  <a:pt x="87926" y="77345"/>
                </a:lnTo>
                <a:lnTo>
                  <a:pt x="89000" y="80645"/>
                </a:lnTo>
                <a:lnTo>
                  <a:pt x="90009" y="83439"/>
                </a:lnTo>
                <a:lnTo>
                  <a:pt x="91120" y="86743"/>
                </a:lnTo>
                <a:lnTo>
                  <a:pt x="100281" y="119635"/>
                </a:lnTo>
                <a:lnTo>
                  <a:pt x="119843" y="106192"/>
                </a:lnTo>
                <a:lnTo>
                  <a:pt x="111137" y="73916"/>
                </a:lnTo>
                <a:lnTo>
                  <a:pt x="110261" y="70869"/>
                </a:lnTo>
                <a:lnTo>
                  <a:pt x="106500" y="59817"/>
                </a:lnTo>
                <a:lnTo>
                  <a:pt x="103815" y="52577"/>
                </a:lnTo>
                <a:lnTo>
                  <a:pt x="101037" y="45717"/>
                </a:lnTo>
                <a:lnTo>
                  <a:pt x="97346" y="37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1" name="Google Shape;981;p38"/>
          <p:cNvSpPr/>
          <p:nvPr/>
        </p:nvSpPr>
        <p:spPr>
          <a:xfrm>
            <a:off x="10573801" y="4318187"/>
            <a:ext cx="120014" cy="71120"/>
          </a:xfrm>
          <a:custGeom>
            <a:rect b="b" l="l" r="r" t="t"/>
            <a:pathLst>
              <a:path extrusionOk="0" h="120000" w="120000">
                <a:moveTo>
                  <a:pt x="20518" y="1525"/>
                </a:moveTo>
                <a:lnTo>
                  <a:pt x="0" y="14984"/>
                </a:lnTo>
                <a:lnTo>
                  <a:pt x="757" y="17907"/>
                </a:lnTo>
                <a:lnTo>
                  <a:pt x="2394" y="24511"/>
                </a:lnTo>
                <a:lnTo>
                  <a:pt x="3666" y="29212"/>
                </a:lnTo>
                <a:lnTo>
                  <a:pt x="7001" y="40513"/>
                </a:lnTo>
                <a:lnTo>
                  <a:pt x="11274" y="53596"/>
                </a:lnTo>
                <a:lnTo>
                  <a:pt x="12548" y="57025"/>
                </a:lnTo>
                <a:lnTo>
                  <a:pt x="13820" y="60580"/>
                </a:lnTo>
                <a:lnTo>
                  <a:pt x="40160" y="108082"/>
                </a:lnTo>
                <a:lnTo>
                  <a:pt x="41312" y="109479"/>
                </a:lnTo>
                <a:lnTo>
                  <a:pt x="42584" y="110493"/>
                </a:lnTo>
                <a:lnTo>
                  <a:pt x="43858" y="111766"/>
                </a:lnTo>
                <a:lnTo>
                  <a:pt x="47707" y="114811"/>
                </a:lnTo>
                <a:lnTo>
                  <a:pt x="49131" y="115700"/>
                </a:lnTo>
                <a:lnTo>
                  <a:pt x="50465" y="116591"/>
                </a:lnTo>
                <a:lnTo>
                  <a:pt x="51829" y="117226"/>
                </a:lnTo>
                <a:lnTo>
                  <a:pt x="53254" y="117988"/>
                </a:lnTo>
                <a:lnTo>
                  <a:pt x="54679" y="118366"/>
                </a:lnTo>
                <a:lnTo>
                  <a:pt x="56194" y="119006"/>
                </a:lnTo>
                <a:lnTo>
                  <a:pt x="60710" y="119767"/>
                </a:lnTo>
                <a:lnTo>
                  <a:pt x="65378" y="119767"/>
                </a:lnTo>
                <a:lnTo>
                  <a:pt x="66894" y="119512"/>
                </a:lnTo>
                <a:lnTo>
                  <a:pt x="70046" y="118749"/>
                </a:lnTo>
                <a:lnTo>
                  <a:pt x="71622" y="117988"/>
                </a:lnTo>
                <a:lnTo>
                  <a:pt x="73289" y="117352"/>
                </a:lnTo>
                <a:lnTo>
                  <a:pt x="97416" y="90811"/>
                </a:lnTo>
                <a:lnTo>
                  <a:pt x="98932" y="88267"/>
                </a:lnTo>
                <a:lnTo>
                  <a:pt x="100357" y="85601"/>
                </a:lnTo>
                <a:lnTo>
                  <a:pt x="101786" y="82552"/>
                </a:lnTo>
                <a:lnTo>
                  <a:pt x="63105" y="82552"/>
                </a:lnTo>
                <a:lnTo>
                  <a:pt x="60559" y="82297"/>
                </a:lnTo>
                <a:lnTo>
                  <a:pt x="59892" y="82047"/>
                </a:lnTo>
                <a:lnTo>
                  <a:pt x="59285" y="81917"/>
                </a:lnTo>
                <a:lnTo>
                  <a:pt x="58013" y="81413"/>
                </a:lnTo>
                <a:lnTo>
                  <a:pt x="57315" y="80900"/>
                </a:lnTo>
                <a:lnTo>
                  <a:pt x="56647" y="80524"/>
                </a:lnTo>
                <a:lnTo>
                  <a:pt x="55983" y="80266"/>
                </a:lnTo>
                <a:lnTo>
                  <a:pt x="55284" y="79631"/>
                </a:lnTo>
                <a:lnTo>
                  <a:pt x="53194" y="77979"/>
                </a:lnTo>
                <a:lnTo>
                  <a:pt x="52497" y="77217"/>
                </a:lnTo>
                <a:lnTo>
                  <a:pt x="51769" y="76582"/>
                </a:lnTo>
                <a:lnTo>
                  <a:pt x="51223" y="75948"/>
                </a:lnTo>
                <a:lnTo>
                  <a:pt x="49738" y="74044"/>
                </a:lnTo>
                <a:lnTo>
                  <a:pt x="48283" y="72264"/>
                </a:lnTo>
                <a:lnTo>
                  <a:pt x="37159" y="52073"/>
                </a:lnTo>
                <a:lnTo>
                  <a:pt x="35886" y="49407"/>
                </a:lnTo>
                <a:lnTo>
                  <a:pt x="34673" y="46358"/>
                </a:lnTo>
                <a:lnTo>
                  <a:pt x="33552" y="43434"/>
                </a:lnTo>
                <a:lnTo>
                  <a:pt x="32339" y="40385"/>
                </a:lnTo>
                <a:lnTo>
                  <a:pt x="23550" y="13081"/>
                </a:lnTo>
                <a:lnTo>
                  <a:pt x="22367" y="9143"/>
                </a:lnTo>
                <a:lnTo>
                  <a:pt x="20912" y="3298"/>
                </a:lnTo>
                <a:lnTo>
                  <a:pt x="20518" y="1525"/>
                </a:lnTo>
                <a:close/>
              </a:path>
              <a:path extrusionOk="0" h="120000" w="120000">
                <a:moveTo>
                  <a:pt x="105721" y="0"/>
                </a:moveTo>
                <a:lnTo>
                  <a:pt x="103106" y="9269"/>
                </a:lnTo>
                <a:lnTo>
                  <a:pt x="101781" y="13461"/>
                </a:lnTo>
                <a:lnTo>
                  <a:pt x="100520" y="17907"/>
                </a:lnTo>
                <a:lnTo>
                  <a:pt x="78311" y="70233"/>
                </a:lnTo>
                <a:lnTo>
                  <a:pt x="77503" y="71502"/>
                </a:lnTo>
                <a:lnTo>
                  <a:pt x="76502" y="72771"/>
                </a:lnTo>
                <a:lnTo>
                  <a:pt x="75532" y="74174"/>
                </a:lnTo>
                <a:lnTo>
                  <a:pt x="72834" y="77217"/>
                </a:lnTo>
                <a:lnTo>
                  <a:pt x="63105" y="82552"/>
                </a:lnTo>
                <a:lnTo>
                  <a:pt x="101786" y="82552"/>
                </a:lnTo>
                <a:lnTo>
                  <a:pt x="103318" y="79505"/>
                </a:lnTo>
                <a:lnTo>
                  <a:pt x="105994" y="73533"/>
                </a:lnTo>
                <a:lnTo>
                  <a:pt x="107468" y="69978"/>
                </a:lnTo>
                <a:lnTo>
                  <a:pt x="108783" y="66933"/>
                </a:lnTo>
                <a:lnTo>
                  <a:pt x="111663" y="59694"/>
                </a:lnTo>
                <a:lnTo>
                  <a:pt x="112995" y="55883"/>
                </a:lnTo>
                <a:lnTo>
                  <a:pt x="114420" y="52073"/>
                </a:lnTo>
                <a:lnTo>
                  <a:pt x="119583" y="10960"/>
                </a:lnTo>
                <a:lnTo>
                  <a:pt x="1057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2" name="Google Shape;982;p38"/>
          <p:cNvSpPr/>
          <p:nvPr/>
        </p:nvSpPr>
        <p:spPr>
          <a:xfrm>
            <a:off x="10679536" y="4292328"/>
            <a:ext cx="13970" cy="32384"/>
          </a:xfrm>
          <a:custGeom>
            <a:rect b="b" l="l" r="r" t="t"/>
            <a:pathLst>
              <a:path extrusionOk="0" h="120000" w="120000">
                <a:moveTo>
                  <a:pt x="119080" y="0"/>
                </a:moveTo>
                <a:lnTo>
                  <a:pt x="96085" y="16048"/>
                </a:lnTo>
                <a:lnTo>
                  <a:pt x="83845" y="24981"/>
                </a:lnTo>
                <a:lnTo>
                  <a:pt x="72386" y="34464"/>
                </a:lnTo>
                <a:lnTo>
                  <a:pt x="59888" y="43946"/>
                </a:lnTo>
                <a:lnTo>
                  <a:pt x="47647" y="53428"/>
                </a:lnTo>
                <a:lnTo>
                  <a:pt x="35407" y="63462"/>
                </a:lnTo>
                <a:lnTo>
                  <a:pt x="23690" y="73786"/>
                </a:lnTo>
                <a:lnTo>
                  <a:pt x="12231" y="84661"/>
                </a:lnTo>
                <a:lnTo>
                  <a:pt x="0" y="95818"/>
                </a:lnTo>
                <a:lnTo>
                  <a:pt x="119080" y="119892"/>
                </a:lnTo>
                <a:lnTo>
                  <a:pt x="1190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9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8" name="Google Shape;988;p39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9" name="Google Shape;989;p39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Wireless Sniffing: Good and Bad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9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665" lvl="0" marL="240665" marR="50165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First – Sniffing, or capturing packets over the air, is an extremely useful troubleshooting methodology</a:t>
            </a:r>
            <a:endParaRPr b="0" i="0" sz="2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Sniffing, in the </a:t>
            </a:r>
            <a:r>
              <a:rPr b="0" i="0" lang="en-US" sz="2200" u="none" cap="none" strike="noStrike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old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days was reliant on very specific cards and drivers</a:t>
            </a:r>
            <a:endParaRPr b="0" i="0" sz="2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Very easy to find support for most cards and drivers today</a:t>
            </a:r>
            <a:endParaRPr b="0" i="0" sz="2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0665" lvl="0" marL="240665" marR="5080" rtl="0" algn="l">
              <a:lnSpc>
                <a:spcPct val="112727"/>
              </a:lnSpc>
              <a:spcBef>
                <a:spcPts val="1375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Cost (if you like to pay for it) of such software is negligible (or, just use free/ opensource software)</a:t>
            </a:r>
            <a:endParaRPr b="0" i="0" sz="2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0665" lvl="0" marL="240665" marR="35560" rtl="0" algn="l">
              <a:lnSpc>
                <a:spcPct val="112727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2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Provides an insight (with physical proximity) into the network, services, and devices which comes in handy when performing network reconnaissance</a:t>
            </a:r>
            <a:endParaRPr b="0" i="0" sz="2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0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6" name="Google Shape;996;p40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7" name="Google Shape;997;p40"/>
          <p:cNvSpPr txBox="1"/>
          <p:nvPr/>
        </p:nvSpPr>
        <p:spPr>
          <a:xfrm>
            <a:off x="196389" y="636241"/>
            <a:ext cx="3413760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Denial of Service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0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RF Jamming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469265" marR="5080" rtl="0" algn="l">
              <a:lnSpc>
                <a:spcPct val="117777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–Any intentional or un-intentional RF transmitter in the same frequency can adversely affect the WLAN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DoS using 802.11 Management frames (MPF can help mitigate)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–Management frames are not authenticated today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–Trivial to fake the source of a management frame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–De-Authentication floods are probably the most worrisome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Misuse of Spectrum (CSMA/CA – Egalitarian Access!)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–“Silencing” the network with RTS/CTS floods, Big-NAV Attacks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802.1X Authentication floods and Dictionary attacks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469265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–Overloading the system with unnecessary processing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5" lvl="0" marL="469265" marR="207645" rtl="0" algn="l">
              <a:lnSpc>
                <a:spcPct val="112222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–Legacy implementations are prone to dictionary attacks, in addition to other algorithm-based attacks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1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4" name="Google Shape;1004;p41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5" name="Google Shape;1005;p41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 Vulnerabilities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41"/>
          <p:cNvSpPr txBox="1"/>
          <p:nvPr/>
        </p:nvSpPr>
        <p:spPr>
          <a:xfrm>
            <a:off x="1500483" y="1898322"/>
            <a:ext cx="7203440" cy="400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Management frames are not authenticated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!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Dictionary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5080" rtl="0" algn="l">
              <a:lnSpc>
                <a:spcPct val="112222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On-line (active) attacks: active attack to compromise passwords or pass-phrases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17145" rtl="0" algn="l">
              <a:lnSpc>
                <a:spcPct val="112222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Off-line attacks: passive attack to compromise passwords or pass- phrases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MITM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1452880" rtl="0" algn="l">
              <a:lnSpc>
                <a:spcPct val="112222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Active attacks: an attacker attempts to insert himself in the middle of authentication sequence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employed in 802.1X as well as PSK environments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Multiple known WEP weaknesses, and many exploits out there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2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2" name="Google Shape;1012;p42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3" name="Google Shape;1013;p4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Exploits Using 802.11 as a Launchpad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2"/>
          <p:cNvSpPr txBox="1"/>
          <p:nvPr/>
        </p:nvSpPr>
        <p:spPr>
          <a:xfrm>
            <a:off x="196390" y="1897052"/>
            <a:ext cx="9796780" cy="4313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Standard Layer 2 exploits, e.g., Dsniff, Nmap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583565" lvl="0" marL="583565" marR="2406650" rtl="0" algn="l">
              <a:lnSpc>
                <a:spcPct val="139600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Penetration test—server and service vulnerabilities: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Metasploit project—open source RPC injector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http://metasploit.com</a:t>
            </a:r>
            <a:r>
              <a:rPr lang="en-US" sz="1800">
                <a:solidFill>
                  <a:srgbClr val="83A2C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Immunity CANVAS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Core security technology impact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Application security—exploit/malware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2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Specific examples that have been launched: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5080" rtl="0" algn="l">
              <a:lnSpc>
                <a:spcPct val="117777"/>
              </a:lnSpc>
              <a:spcBef>
                <a:spcPts val="1045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Installation of various viruses, worms, and other malware, thereby complicating detection— Security Conference, Canfield University, UK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583565" marR="3194050" rtl="0" algn="l">
              <a:lnSpc>
                <a:spcPct val="117777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Simple sniffing of unencrypted user ID, passwords, account nos., etc.—Wi-Fi hotspots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3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0" name="Google Shape;1020;p43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1" name="Google Shape;1021;p43"/>
          <p:cNvSpPr txBox="1"/>
          <p:nvPr/>
        </p:nvSpPr>
        <p:spPr>
          <a:xfrm>
            <a:off x="196389" y="585441"/>
            <a:ext cx="6687184" cy="86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WLAN Security Vulnerabilities and Threats Summary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3"/>
          <p:cNvSpPr txBox="1"/>
          <p:nvPr/>
        </p:nvSpPr>
        <p:spPr>
          <a:xfrm>
            <a:off x="196390" y="1926262"/>
            <a:ext cx="9438640" cy="43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665" lvl="0" marL="240665" marR="308229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Wireless LANs have become easy targets for both “traditional” network exploits, as well as criminal element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2421255" rtl="0" algn="l">
              <a:lnSpc>
                <a:spcPct val="110833"/>
              </a:lnSpc>
              <a:spcBef>
                <a:spcPts val="157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Passive SSID probe sniffing and WEP key attacks are just the first stage in WLAN exploits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2497455" rtl="0" algn="l">
              <a:lnSpc>
                <a:spcPct val="110833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More sophisticated WLAN exploits are likely to employ management frames, as there is currently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065" lvl="0" marL="240665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 encryption capable for these 802.11 media management packets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2360930" rtl="0" algn="l">
              <a:lnSpc>
                <a:spcPct val="94800"/>
              </a:lnSpc>
              <a:spcBef>
                <a:spcPts val="14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4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If an attacker can gain access to a WLAN, it is possible to launch a variety of higher-layer exploits over this media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4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8" name="Google Shape;1028;p4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9" name="Google Shape;1029;p4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Quick Look: Common WLAN Exploits/Tools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4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Remote-Exploit/Backtrack/Auditor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Aircrack, WEPcrack, etc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coWPAtty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Kismet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NetStumbler, Hotspotter, etc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AirSnort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Sniffing tools: OmniPeek, Wireshark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dsniff, nmap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wellenreiter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asleap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1" name="Google Shape;1031;p44"/>
          <p:cNvSpPr/>
          <p:nvPr/>
        </p:nvSpPr>
        <p:spPr>
          <a:xfrm>
            <a:off x="7318134" y="1836623"/>
            <a:ext cx="2144083" cy="21358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2" name="Google Shape;1032;p44"/>
          <p:cNvSpPr/>
          <p:nvPr/>
        </p:nvSpPr>
        <p:spPr>
          <a:xfrm>
            <a:off x="6947620" y="2607101"/>
            <a:ext cx="2408347" cy="17044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5"/>
          <p:cNvSpPr/>
          <p:nvPr/>
        </p:nvSpPr>
        <p:spPr>
          <a:xfrm>
            <a:off x="0" y="530110"/>
            <a:ext cx="10693400" cy="1225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8" name="Google Shape;1038;p45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9" name="Google Shape;1039;p45"/>
          <p:cNvSpPr/>
          <p:nvPr/>
        </p:nvSpPr>
        <p:spPr>
          <a:xfrm>
            <a:off x="1627908" y="2501785"/>
            <a:ext cx="6235700" cy="1281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0"/>
                </a:lnTo>
                <a:lnTo>
                  <a:pt x="0" y="119970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0" name="Google Shape;1040;p4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8375">
            <a:noAutofit/>
          </a:bodyPr>
          <a:lstStyle/>
          <a:p>
            <a:pPr indent="-3810" lvl="0" marL="12103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 Techniques and Tools</a:t>
            </a:r>
            <a:endParaRPr b="1" i="0" sz="24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45"/>
          <p:cNvSpPr/>
          <p:nvPr/>
        </p:nvSpPr>
        <p:spPr>
          <a:xfrm>
            <a:off x="1616796" y="1492135"/>
            <a:ext cx="6235700" cy="919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58"/>
                </a:lnTo>
                <a:lnTo>
                  <a:pt x="0" y="119958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2" name="Google Shape;1042;p45"/>
          <p:cNvSpPr/>
          <p:nvPr/>
        </p:nvSpPr>
        <p:spPr>
          <a:xfrm>
            <a:off x="1385021" y="1898534"/>
            <a:ext cx="7772397" cy="4381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3" name="Google Shape;1043;p45"/>
          <p:cNvSpPr txBox="1"/>
          <p:nvPr/>
        </p:nvSpPr>
        <p:spPr>
          <a:xfrm>
            <a:off x="1740194" y="1530022"/>
            <a:ext cx="42557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Network Profiling and Reconnaissance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45"/>
          <p:cNvSpPr/>
          <p:nvPr/>
        </p:nvSpPr>
        <p:spPr>
          <a:xfrm>
            <a:off x="7700095" y="1487374"/>
            <a:ext cx="152400" cy="9239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5" name="Google Shape;1045;p45"/>
          <p:cNvSpPr/>
          <p:nvPr/>
        </p:nvSpPr>
        <p:spPr>
          <a:xfrm>
            <a:off x="1385021" y="2914535"/>
            <a:ext cx="7772397" cy="7921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6" name="Google Shape;1046;p45"/>
          <p:cNvSpPr txBox="1"/>
          <p:nvPr/>
        </p:nvSpPr>
        <p:spPr>
          <a:xfrm>
            <a:off x="1711619" y="2582535"/>
            <a:ext cx="43948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Authentication and Encryption Cracking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5"/>
          <p:cNvSpPr txBox="1"/>
          <p:nvPr/>
        </p:nvSpPr>
        <p:spPr>
          <a:xfrm>
            <a:off x="1470319" y="1945312"/>
            <a:ext cx="98488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Honeypot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5"/>
          <p:cNvSpPr txBox="1"/>
          <p:nvPr/>
        </p:nvSpPr>
        <p:spPr>
          <a:xfrm>
            <a:off x="1470319" y="2125144"/>
            <a:ext cx="91694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Netstumbler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45"/>
          <p:cNvSpPr/>
          <p:nvPr/>
        </p:nvSpPr>
        <p:spPr>
          <a:xfrm>
            <a:off x="8017596" y="2473209"/>
            <a:ext cx="987425" cy="12334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0" name="Google Shape;1050;p45"/>
          <p:cNvSpPr/>
          <p:nvPr/>
        </p:nvSpPr>
        <p:spPr>
          <a:xfrm>
            <a:off x="8017596" y="1150823"/>
            <a:ext cx="987425" cy="11858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1" name="Google Shape;1051;p45"/>
          <p:cNvSpPr/>
          <p:nvPr/>
        </p:nvSpPr>
        <p:spPr>
          <a:xfrm>
            <a:off x="7700096" y="2497024"/>
            <a:ext cx="163512" cy="12858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2" name="Google Shape;1052;p45"/>
          <p:cNvSpPr/>
          <p:nvPr/>
        </p:nvSpPr>
        <p:spPr>
          <a:xfrm>
            <a:off x="1627908" y="3881323"/>
            <a:ext cx="6235700" cy="882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45"/>
          <p:cNvSpPr/>
          <p:nvPr/>
        </p:nvSpPr>
        <p:spPr>
          <a:xfrm>
            <a:off x="1385021" y="4294073"/>
            <a:ext cx="7772397" cy="3952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4" name="Google Shape;1054;p45"/>
          <p:cNvSpPr txBox="1"/>
          <p:nvPr/>
        </p:nvSpPr>
        <p:spPr>
          <a:xfrm>
            <a:off x="1776708" y="3941435"/>
            <a:ext cx="198120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Man-in-the-Middle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5"/>
          <p:cNvSpPr/>
          <p:nvPr/>
        </p:nvSpPr>
        <p:spPr>
          <a:xfrm>
            <a:off x="7711209" y="3876561"/>
            <a:ext cx="152400" cy="87947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6" name="Google Shape;1056;p45"/>
          <p:cNvSpPr/>
          <p:nvPr/>
        </p:nvSpPr>
        <p:spPr>
          <a:xfrm>
            <a:off x="1627908" y="4840173"/>
            <a:ext cx="6235700" cy="21259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82"/>
                </a:lnTo>
                <a:lnTo>
                  <a:pt x="0" y="119982"/>
                </a:lnTo>
                <a:lnTo>
                  <a:pt x="0" y="0"/>
                </a:lnTo>
                <a:close/>
              </a:path>
            </a:pathLst>
          </a:custGeom>
          <a:solidFill>
            <a:srgbClr val="CBCCC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7" name="Google Shape;1057;p45"/>
          <p:cNvSpPr/>
          <p:nvPr/>
        </p:nvSpPr>
        <p:spPr>
          <a:xfrm>
            <a:off x="1385021" y="5219584"/>
            <a:ext cx="7772397" cy="167004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8" name="Google Shape;1058;p45"/>
          <p:cNvSpPr txBox="1"/>
          <p:nvPr/>
        </p:nvSpPr>
        <p:spPr>
          <a:xfrm>
            <a:off x="1744958" y="4887584"/>
            <a:ext cx="18681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5"/>
          <p:cNvSpPr/>
          <p:nvPr/>
        </p:nvSpPr>
        <p:spPr>
          <a:xfrm>
            <a:off x="7711209" y="4836998"/>
            <a:ext cx="152400" cy="211772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0" name="Google Shape;1060;p45"/>
          <p:cNvSpPr/>
          <p:nvPr/>
        </p:nvSpPr>
        <p:spPr>
          <a:xfrm>
            <a:off x="8017596" y="3801948"/>
            <a:ext cx="987425" cy="122554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1" name="Google Shape;1061;p45"/>
          <p:cNvSpPr/>
          <p:nvPr/>
        </p:nvSpPr>
        <p:spPr>
          <a:xfrm>
            <a:off x="8017597" y="5714884"/>
            <a:ext cx="987423" cy="117474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2" name="Google Shape;1062;p45"/>
          <p:cNvSpPr txBox="1"/>
          <p:nvPr/>
        </p:nvSpPr>
        <p:spPr>
          <a:xfrm>
            <a:off x="1470320" y="2935912"/>
            <a:ext cx="129794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Dictionary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45"/>
          <p:cNvSpPr txBox="1"/>
          <p:nvPr/>
        </p:nvSpPr>
        <p:spPr>
          <a:xfrm>
            <a:off x="1470320" y="3115744"/>
            <a:ext cx="64579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AirSnarf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45"/>
          <p:cNvSpPr txBox="1"/>
          <p:nvPr/>
        </p:nvSpPr>
        <p:spPr>
          <a:xfrm>
            <a:off x="1470320" y="3293544"/>
            <a:ext cx="79883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Hotspotter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45"/>
          <p:cNvSpPr txBox="1"/>
          <p:nvPr/>
        </p:nvSpPr>
        <p:spPr>
          <a:xfrm>
            <a:off x="1470320" y="3484044"/>
            <a:ext cx="84074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WEPCrack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45"/>
          <p:cNvSpPr txBox="1"/>
          <p:nvPr/>
        </p:nvSpPr>
        <p:spPr>
          <a:xfrm>
            <a:off x="1454445" y="4320211"/>
            <a:ext cx="126174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MAC/IP Spoofing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45"/>
          <p:cNvSpPr txBox="1"/>
          <p:nvPr/>
        </p:nvSpPr>
        <p:spPr>
          <a:xfrm>
            <a:off x="1454445" y="4500043"/>
            <a:ext cx="67119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Fake AP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45"/>
          <p:cNvSpPr txBox="1"/>
          <p:nvPr/>
        </p:nvSpPr>
        <p:spPr>
          <a:xfrm>
            <a:off x="1454445" y="5256836"/>
            <a:ext cx="182054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Malformed 802.11 frames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45"/>
          <p:cNvSpPr txBox="1"/>
          <p:nvPr/>
        </p:nvSpPr>
        <p:spPr>
          <a:xfrm>
            <a:off x="1454445" y="5436668"/>
            <a:ext cx="139382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FATA-Jack, AirJack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45"/>
          <p:cNvSpPr txBox="1"/>
          <p:nvPr/>
        </p:nvSpPr>
        <p:spPr>
          <a:xfrm>
            <a:off x="1454445" y="5614468"/>
            <a:ext cx="160337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Fragmentation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5"/>
          <p:cNvSpPr txBox="1"/>
          <p:nvPr/>
        </p:nvSpPr>
        <p:spPr>
          <a:xfrm>
            <a:off x="1454445" y="5804969"/>
            <a:ext cx="177292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authentication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5"/>
          <p:cNvSpPr txBox="1"/>
          <p:nvPr/>
        </p:nvSpPr>
        <p:spPr>
          <a:xfrm>
            <a:off x="1454445" y="5982768"/>
            <a:ext cx="116268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De-auth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5"/>
          <p:cNvSpPr txBox="1"/>
          <p:nvPr/>
        </p:nvSpPr>
        <p:spPr>
          <a:xfrm>
            <a:off x="1454445" y="6160568"/>
            <a:ext cx="140017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Association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5"/>
          <p:cNvSpPr txBox="1"/>
          <p:nvPr/>
        </p:nvSpPr>
        <p:spPr>
          <a:xfrm>
            <a:off x="1454445" y="6351068"/>
            <a:ext cx="925194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CTS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5"/>
          <p:cNvSpPr txBox="1"/>
          <p:nvPr/>
        </p:nvSpPr>
        <p:spPr>
          <a:xfrm>
            <a:off x="1454445" y="6528868"/>
            <a:ext cx="92265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RTS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5"/>
          <p:cNvSpPr txBox="1"/>
          <p:nvPr/>
        </p:nvSpPr>
        <p:spPr>
          <a:xfrm>
            <a:off x="1454445" y="6719368"/>
            <a:ext cx="200152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device bandwidth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5"/>
          <p:cNvSpPr txBox="1"/>
          <p:nvPr/>
        </p:nvSpPr>
        <p:spPr>
          <a:xfrm>
            <a:off x="3669008" y="1945311"/>
            <a:ext cx="905510" cy="374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Kismet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Wellenreiter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5"/>
          <p:cNvSpPr txBox="1"/>
          <p:nvPr/>
        </p:nvSpPr>
        <p:spPr>
          <a:xfrm>
            <a:off x="5569244" y="1945311"/>
            <a:ext cx="2136775" cy="374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device error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multicast/broadcast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45"/>
          <p:cNvSpPr txBox="1"/>
          <p:nvPr/>
        </p:nvSpPr>
        <p:spPr>
          <a:xfrm>
            <a:off x="2987970" y="2937498"/>
            <a:ext cx="1391285" cy="74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ASLEAP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EAP-based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CoWPAtty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Chop-Chop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45"/>
          <p:cNvSpPr txBox="1"/>
          <p:nvPr/>
        </p:nvSpPr>
        <p:spPr>
          <a:xfrm>
            <a:off x="4581819" y="2937498"/>
            <a:ext cx="1094740" cy="74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Airckrack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Airsnort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PSPF violation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 Attack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45"/>
          <p:cNvSpPr txBox="1"/>
          <p:nvPr/>
        </p:nvSpPr>
        <p:spPr>
          <a:xfrm>
            <a:off x="5796257" y="2935912"/>
            <a:ext cx="2052320" cy="742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Illegal frame types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association retries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auth retries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LEAPCracker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45"/>
          <p:cNvSpPr txBox="1"/>
          <p:nvPr/>
        </p:nvSpPr>
        <p:spPr>
          <a:xfrm>
            <a:off x="5705769" y="4320212"/>
            <a:ext cx="1899920" cy="374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Fake DHCP server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Pre-standard APs (a,b,g,n)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45"/>
          <p:cNvSpPr txBox="1"/>
          <p:nvPr/>
        </p:nvSpPr>
        <p:spPr>
          <a:xfrm>
            <a:off x="3746795" y="5252073"/>
            <a:ext cx="1679575" cy="165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EAPOL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Probe-response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 management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RF Jamming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Michael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Queensland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Virtual carrier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Big NAV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Power-save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45"/>
          <p:cNvSpPr txBox="1"/>
          <p:nvPr/>
        </p:nvSpPr>
        <p:spPr>
          <a:xfrm>
            <a:off x="5643858" y="5237786"/>
            <a:ext cx="2125980" cy="165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Microwave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Bluetooth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Radar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non-802.11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Device error-rate exceeded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Interfering APs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Co-channel interference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VoWLAN-based attacks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Excessive roaming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45"/>
          <p:cNvSpPr txBox="1"/>
          <p:nvPr/>
        </p:nvSpPr>
        <p:spPr>
          <a:xfrm>
            <a:off x="3275308" y="4320211"/>
            <a:ext cx="1990089" cy="374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 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ARP Request Replay Attack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10"/>
          <p:cNvSpPr/>
          <p:nvPr/>
        </p:nvSpPr>
        <p:spPr>
          <a:xfrm>
            <a:off x="0" y="3617962"/>
            <a:ext cx="8084469" cy="6432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6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46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46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3" name="Google Shape;1093;p46"/>
          <p:cNvSpPr/>
          <p:nvPr/>
        </p:nvSpPr>
        <p:spPr>
          <a:xfrm>
            <a:off x="0" y="3626191"/>
            <a:ext cx="8893284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Cisco’s Attack Detection Mechanisms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47"/>
          <p:cNvSpPr/>
          <p:nvPr/>
        </p:nvSpPr>
        <p:spPr>
          <a:xfrm>
            <a:off x="1185718" y="1699952"/>
            <a:ext cx="4089861" cy="53492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0" name="Google Shape;1100;p47"/>
          <p:cNvSpPr/>
          <p:nvPr/>
        </p:nvSpPr>
        <p:spPr>
          <a:xfrm>
            <a:off x="1975427" y="2152996"/>
            <a:ext cx="2506286" cy="7772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1" name="Google Shape;1101;p47"/>
          <p:cNvSpPr/>
          <p:nvPr/>
        </p:nvSpPr>
        <p:spPr>
          <a:xfrm>
            <a:off x="1232620" y="1720735"/>
            <a:ext cx="3999229" cy="5257800"/>
          </a:xfrm>
          <a:custGeom>
            <a:rect b="b" l="l" r="r" t="t"/>
            <a:pathLst>
              <a:path extrusionOk="0" h="120000" w="120000">
                <a:moveTo>
                  <a:pt x="107988" y="0"/>
                </a:moveTo>
                <a:lnTo>
                  <a:pt x="11998" y="0"/>
                </a:lnTo>
                <a:lnTo>
                  <a:pt x="11014" y="30"/>
                </a:lnTo>
                <a:lnTo>
                  <a:pt x="9115" y="265"/>
                </a:lnTo>
                <a:lnTo>
                  <a:pt x="7328" y="717"/>
                </a:lnTo>
                <a:lnTo>
                  <a:pt x="5678" y="1367"/>
                </a:lnTo>
                <a:lnTo>
                  <a:pt x="4190" y="2196"/>
                </a:lnTo>
                <a:lnTo>
                  <a:pt x="2888" y="3187"/>
                </a:lnTo>
                <a:lnTo>
                  <a:pt x="1797" y="4319"/>
                </a:lnTo>
                <a:lnTo>
                  <a:pt x="942" y="5574"/>
                </a:lnTo>
                <a:lnTo>
                  <a:pt x="348" y="6933"/>
                </a:lnTo>
                <a:lnTo>
                  <a:pt x="39" y="8377"/>
                </a:lnTo>
                <a:lnTo>
                  <a:pt x="0" y="9126"/>
                </a:lnTo>
                <a:lnTo>
                  <a:pt x="0" y="110873"/>
                </a:lnTo>
                <a:lnTo>
                  <a:pt x="157" y="112353"/>
                </a:lnTo>
                <a:lnTo>
                  <a:pt x="611" y="113758"/>
                </a:lnTo>
                <a:lnTo>
                  <a:pt x="1339" y="115067"/>
                </a:lnTo>
                <a:lnTo>
                  <a:pt x="2315" y="116263"/>
                </a:lnTo>
                <a:lnTo>
                  <a:pt x="3514" y="117326"/>
                </a:lnTo>
                <a:lnTo>
                  <a:pt x="4912" y="118239"/>
                </a:lnTo>
                <a:lnTo>
                  <a:pt x="6484" y="118981"/>
                </a:lnTo>
                <a:lnTo>
                  <a:pt x="8206" y="119534"/>
                </a:lnTo>
                <a:lnTo>
                  <a:pt x="10052" y="119880"/>
                </a:lnTo>
                <a:lnTo>
                  <a:pt x="11998" y="119999"/>
                </a:lnTo>
                <a:lnTo>
                  <a:pt x="107988" y="119999"/>
                </a:lnTo>
                <a:lnTo>
                  <a:pt x="109934" y="119880"/>
                </a:lnTo>
                <a:lnTo>
                  <a:pt x="111780" y="119534"/>
                </a:lnTo>
                <a:lnTo>
                  <a:pt x="113502" y="118981"/>
                </a:lnTo>
                <a:lnTo>
                  <a:pt x="115074" y="118239"/>
                </a:lnTo>
                <a:lnTo>
                  <a:pt x="116472" y="117326"/>
                </a:lnTo>
                <a:lnTo>
                  <a:pt x="117671" y="116263"/>
                </a:lnTo>
                <a:lnTo>
                  <a:pt x="118647" y="115067"/>
                </a:lnTo>
                <a:lnTo>
                  <a:pt x="119375" y="113758"/>
                </a:lnTo>
                <a:lnTo>
                  <a:pt x="119829" y="112353"/>
                </a:lnTo>
                <a:lnTo>
                  <a:pt x="119986" y="110873"/>
                </a:lnTo>
                <a:lnTo>
                  <a:pt x="119986" y="9126"/>
                </a:lnTo>
                <a:lnTo>
                  <a:pt x="119829" y="7646"/>
                </a:lnTo>
                <a:lnTo>
                  <a:pt x="119375" y="6241"/>
                </a:lnTo>
                <a:lnTo>
                  <a:pt x="118647" y="4932"/>
                </a:lnTo>
                <a:lnTo>
                  <a:pt x="117671" y="3736"/>
                </a:lnTo>
                <a:lnTo>
                  <a:pt x="116472" y="2673"/>
                </a:lnTo>
                <a:lnTo>
                  <a:pt x="115074" y="1760"/>
                </a:lnTo>
                <a:lnTo>
                  <a:pt x="113502" y="1018"/>
                </a:lnTo>
                <a:lnTo>
                  <a:pt x="111780" y="465"/>
                </a:lnTo>
                <a:lnTo>
                  <a:pt x="109934" y="119"/>
                </a:lnTo>
                <a:lnTo>
                  <a:pt x="107988" y="0"/>
                </a:lnTo>
                <a:close/>
              </a:path>
            </a:pathLst>
          </a:custGeom>
          <a:solidFill>
            <a:srgbClr val="D4E0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2" name="Google Shape;1102;p47"/>
          <p:cNvSpPr/>
          <p:nvPr/>
        </p:nvSpPr>
        <p:spPr>
          <a:xfrm>
            <a:off x="1584728" y="3271058"/>
            <a:ext cx="3300152" cy="16874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3" name="Google Shape;1103;p47"/>
          <p:cNvSpPr/>
          <p:nvPr/>
        </p:nvSpPr>
        <p:spPr>
          <a:xfrm>
            <a:off x="1584728" y="5099858"/>
            <a:ext cx="3300152" cy="16874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4" name="Google Shape;1104;p47"/>
          <p:cNvSpPr/>
          <p:nvPr/>
        </p:nvSpPr>
        <p:spPr>
          <a:xfrm>
            <a:off x="5491711" y="1699952"/>
            <a:ext cx="4089861" cy="53492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5" name="Google Shape;1105;p47"/>
          <p:cNvSpPr/>
          <p:nvPr/>
        </p:nvSpPr>
        <p:spPr>
          <a:xfrm>
            <a:off x="5633026" y="2152996"/>
            <a:ext cx="3786446" cy="7772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6" name="Google Shape;1106;p47"/>
          <p:cNvSpPr/>
          <p:nvPr/>
        </p:nvSpPr>
        <p:spPr>
          <a:xfrm>
            <a:off x="5535474" y="1720735"/>
            <a:ext cx="3999229" cy="5257800"/>
          </a:xfrm>
          <a:custGeom>
            <a:rect b="b" l="l" r="r" t="t"/>
            <a:pathLst>
              <a:path extrusionOk="0" h="120000" w="120000">
                <a:moveTo>
                  <a:pt x="107988" y="0"/>
                </a:moveTo>
                <a:lnTo>
                  <a:pt x="11998" y="0"/>
                </a:lnTo>
                <a:lnTo>
                  <a:pt x="11014" y="30"/>
                </a:lnTo>
                <a:lnTo>
                  <a:pt x="9115" y="265"/>
                </a:lnTo>
                <a:lnTo>
                  <a:pt x="7328" y="717"/>
                </a:lnTo>
                <a:lnTo>
                  <a:pt x="5678" y="1367"/>
                </a:lnTo>
                <a:lnTo>
                  <a:pt x="4190" y="2196"/>
                </a:lnTo>
                <a:lnTo>
                  <a:pt x="2888" y="3187"/>
                </a:lnTo>
                <a:lnTo>
                  <a:pt x="1797" y="4319"/>
                </a:lnTo>
                <a:lnTo>
                  <a:pt x="942" y="5574"/>
                </a:lnTo>
                <a:lnTo>
                  <a:pt x="348" y="6933"/>
                </a:lnTo>
                <a:lnTo>
                  <a:pt x="39" y="8377"/>
                </a:lnTo>
                <a:lnTo>
                  <a:pt x="0" y="9126"/>
                </a:lnTo>
                <a:lnTo>
                  <a:pt x="0" y="110873"/>
                </a:lnTo>
                <a:lnTo>
                  <a:pt x="157" y="112353"/>
                </a:lnTo>
                <a:lnTo>
                  <a:pt x="611" y="113758"/>
                </a:lnTo>
                <a:lnTo>
                  <a:pt x="1339" y="115067"/>
                </a:lnTo>
                <a:lnTo>
                  <a:pt x="2315" y="116263"/>
                </a:lnTo>
                <a:lnTo>
                  <a:pt x="3514" y="117326"/>
                </a:lnTo>
                <a:lnTo>
                  <a:pt x="4912" y="118239"/>
                </a:lnTo>
                <a:lnTo>
                  <a:pt x="6484" y="118981"/>
                </a:lnTo>
                <a:lnTo>
                  <a:pt x="8206" y="119534"/>
                </a:lnTo>
                <a:lnTo>
                  <a:pt x="10052" y="119880"/>
                </a:lnTo>
                <a:lnTo>
                  <a:pt x="11998" y="119999"/>
                </a:lnTo>
                <a:lnTo>
                  <a:pt x="107988" y="119999"/>
                </a:lnTo>
                <a:lnTo>
                  <a:pt x="109934" y="119880"/>
                </a:lnTo>
                <a:lnTo>
                  <a:pt x="111780" y="119534"/>
                </a:lnTo>
                <a:lnTo>
                  <a:pt x="113502" y="118981"/>
                </a:lnTo>
                <a:lnTo>
                  <a:pt x="115074" y="118239"/>
                </a:lnTo>
                <a:lnTo>
                  <a:pt x="116472" y="117326"/>
                </a:lnTo>
                <a:lnTo>
                  <a:pt x="117671" y="116263"/>
                </a:lnTo>
                <a:lnTo>
                  <a:pt x="118647" y="115067"/>
                </a:lnTo>
                <a:lnTo>
                  <a:pt x="119375" y="113758"/>
                </a:lnTo>
                <a:lnTo>
                  <a:pt x="119829" y="112353"/>
                </a:lnTo>
                <a:lnTo>
                  <a:pt x="119986" y="110873"/>
                </a:lnTo>
                <a:lnTo>
                  <a:pt x="119986" y="9126"/>
                </a:lnTo>
                <a:lnTo>
                  <a:pt x="119829" y="7646"/>
                </a:lnTo>
                <a:lnTo>
                  <a:pt x="119375" y="6241"/>
                </a:lnTo>
                <a:lnTo>
                  <a:pt x="118647" y="4932"/>
                </a:lnTo>
                <a:lnTo>
                  <a:pt x="117671" y="3736"/>
                </a:lnTo>
                <a:lnTo>
                  <a:pt x="116472" y="2673"/>
                </a:lnTo>
                <a:lnTo>
                  <a:pt x="115074" y="1760"/>
                </a:lnTo>
                <a:lnTo>
                  <a:pt x="113502" y="1018"/>
                </a:lnTo>
                <a:lnTo>
                  <a:pt x="111780" y="465"/>
                </a:lnTo>
                <a:lnTo>
                  <a:pt x="109934" y="119"/>
                </a:lnTo>
                <a:lnTo>
                  <a:pt x="107988" y="0"/>
                </a:lnTo>
                <a:close/>
              </a:path>
            </a:pathLst>
          </a:custGeom>
          <a:solidFill>
            <a:srgbClr val="D4E0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7" name="Google Shape;1107;p47"/>
          <p:cNvSpPr txBox="1"/>
          <p:nvPr/>
        </p:nvSpPr>
        <p:spPr>
          <a:xfrm>
            <a:off x="2042271" y="2146185"/>
            <a:ext cx="7325995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Base IDS	Adaptive wIPS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7"/>
          <p:cNvSpPr txBox="1"/>
          <p:nvPr/>
        </p:nvSpPr>
        <p:spPr>
          <a:xfrm>
            <a:off x="2400835" y="3489013"/>
            <a:ext cx="1677670" cy="122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5400" lvl="0" marL="12700" marR="5080" rtl="0" algn="just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Built-in to Controller Software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7"/>
          <p:cNvSpPr txBox="1"/>
          <p:nvPr/>
        </p:nvSpPr>
        <p:spPr>
          <a:xfrm>
            <a:off x="1913516" y="5318204"/>
            <a:ext cx="2651760" cy="122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Uses Local and Monitor Mode APs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7"/>
          <p:cNvSpPr/>
          <p:nvPr/>
        </p:nvSpPr>
        <p:spPr>
          <a:xfrm>
            <a:off x="5886564" y="3271058"/>
            <a:ext cx="3300152" cy="16874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1" name="Google Shape;1111;p47"/>
          <p:cNvSpPr txBox="1"/>
          <p:nvPr/>
        </p:nvSpPr>
        <p:spPr>
          <a:xfrm>
            <a:off x="6297232" y="3844613"/>
            <a:ext cx="2482215" cy="466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Requires MSE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7"/>
          <p:cNvSpPr/>
          <p:nvPr/>
        </p:nvSpPr>
        <p:spPr>
          <a:xfrm>
            <a:off x="5886564" y="5099858"/>
            <a:ext cx="3300152" cy="16874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3" name="Google Shape;1113;p47"/>
          <p:cNvSpPr txBox="1"/>
          <p:nvPr/>
        </p:nvSpPr>
        <p:spPr>
          <a:xfrm>
            <a:off x="6085059" y="5318204"/>
            <a:ext cx="2906395" cy="1223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508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Uses wIPS Monitor Mode and/or Local APs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8"/>
          <p:cNvSpPr/>
          <p:nvPr/>
        </p:nvSpPr>
        <p:spPr>
          <a:xfrm>
            <a:off x="7023820" y="2558935"/>
            <a:ext cx="1447800" cy="684530"/>
          </a:xfrm>
          <a:custGeom>
            <a:rect b="b" l="l" r="r" t="t"/>
            <a:pathLst>
              <a:path extrusionOk="0" h="120000" w="120000">
                <a:moveTo>
                  <a:pt x="91644" y="0"/>
                </a:moveTo>
                <a:lnTo>
                  <a:pt x="91644" y="29986"/>
                </a:lnTo>
                <a:lnTo>
                  <a:pt x="0" y="29986"/>
                </a:lnTo>
                <a:lnTo>
                  <a:pt x="14177" y="59972"/>
                </a:lnTo>
                <a:lnTo>
                  <a:pt x="0" y="89958"/>
                </a:lnTo>
                <a:lnTo>
                  <a:pt x="91644" y="89958"/>
                </a:lnTo>
                <a:lnTo>
                  <a:pt x="91644" y="119944"/>
                </a:lnTo>
                <a:lnTo>
                  <a:pt x="120000" y="59972"/>
                </a:lnTo>
                <a:lnTo>
                  <a:pt x="91644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19" name="Google Shape;1119;p48"/>
          <p:cNvSpPr/>
          <p:nvPr/>
        </p:nvSpPr>
        <p:spPr>
          <a:xfrm>
            <a:off x="7023820" y="2558936"/>
            <a:ext cx="1447800" cy="684530"/>
          </a:xfrm>
          <a:custGeom>
            <a:rect b="b" l="l" r="r" t="t"/>
            <a:pathLst>
              <a:path extrusionOk="0" h="120000" w="120000">
                <a:moveTo>
                  <a:pt x="0" y="29986"/>
                </a:moveTo>
                <a:lnTo>
                  <a:pt x="91644" y="29986"/>
                </a:lnTo>
                <a:lnTo>
                  <a:pt x="91644" y="0"/>
                </a:lnTo>
                <a:lnTo>
                  <a:pt x="119999" y="59972"/>
                </a:lnTo>
                <a:lnTo>
                  <a:pt x="91644" y="119944"/>
                </a:lnTo>
                <a:lnTo>
                  <a:pt x="91644" y="89958"/>
                </a:lnTo>
                <a:lnTo>
                  <a:pt x="0" y="89958"/>
                </a:lnTo>
                <a:lnTo>
                  <a:pt x="14177" y="59972"/>
                </a:lnTo>
                <a:lnTo>
                  <a:pt x="0" y="29986"/>
                </a:lnTo>
                <a:close/>
              </a:path>
            </a:pathLst>
          </a:custGeom>
          <a:noFill/>
          <a:ln cap="flat" cmpd="sng" w="25375">
            <a:solidFill>
              <a:srgbClr val="BE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0" name="Google Shape;1120;p48"/>
          <p:cNvSpPr/>
          <p:nvPr/>
        </p:nvSpPr>
        <p:spPr>
          <a:xfrm>
            <a:off x="7034648" y="4715968"/>
            <a:ext cx="1771525" cy="9033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1" name="Google Shape;1121;p48"/>
          <p:cNvSpPr/>
          <p:nvPr/>
        </p:nvSpPr>
        <p:spPr>
          <a:xfrm>
            <a:off x="6666634" y="3777677"/>
            <a:ext cx="0" cy="866140"/>
          </a:xfrm>
          <a:custGeom>
            <a:rect b="b" l="l" r="r" t="t"/>
            <a:pathLst>
              <a:path extrusionOk="0" h="120000" w="120000">
                <a:moveTo>
                  <a:pt x="0" y="119931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2" name="Google Shape;1122;p48"/>
          <p:cNvSpPr/>
          <p:nvPr/>
        </p:nvSpPr>
        <p:spPr>
          <a:xfrm>
            <a:off x="6636651" y="3398406"/>
            <a:ext cx="2153920" cy="179705"/>
          </a:xfrm>
          <a:custGeom>
            <a:rect b="b" l="l" r="r" t="t"/>
            <a:pathLst>
              <a:path extrusionOk="0" h="120000" w="120000">
                <a:moveTo>
                  <a:pt x="119997" y="57879"/>
                </a:moveTo>
                <a:lnTo>
                  <a:pt x="118500" y="95088"/>
                </a:lnTo>
                <a:lnTo>
                  <a:pt x="116197" y="118516"/>
                </a:lnTo>
                <a:lnTo>
                  <a:pt x="115275" y="118516"/>
                </a:lnTo>
                <a:lnTo>
                  <a:pt x="112742" y="100600"/>
                </a:lnTo>
                <a:lnTo>
                  <a:pt x="111360" y="73038"/>
                </a:lnTo>
                <a:lnTo>
                  <a:pt x="110669" y="53745"/>
                </a:lnTo>
                <a:lnTo>
                  <a:pt x="109978" y="37208"/>
                </a:lnTo>
                <a:lnTo>
                  <a:pt x="109057" y="20671"/>
                </a:lnTo>
                <a:lnTo>
                  <a:pt x="108366" y="11024"/>
                </a:lnTo>
                <a:lnTo>
                  <a:pt x="107329" y="4134"/>
                </a:lnTo>
                <a:lnTo>
                  <a:pt x="106178" y="1377"/>
                </a:lnTo>
                <a:lnTo>
                  <a:pt x="105602" y="2755"/>
                </a:lnTo>
                <a:lnTo>
                  <a:pt x="104911" y="4134"/>
                </a:lnTo>
                <a:lnTo>
                  <a:pt x="103644" y="15158"/>
                </a:lnTo>
                <a:lnTo>
                  <a:pt x="103874" y="13780"/>
                </a:lnTo>
                <a:lnTo>
                  <a:pt x="102953" y="26183"/>
                </a:lnTo>
                <a:lnTo>
                  <a:pt x="102147" y="45476"/>
                </a:lnTo>
                <a:lnTo>
                  <a:pt x="101341" y="62013"/>
                </a:lnTo>
                <a:lnTo>
                  <a:pt x="100535" y="79929"/>
                </a:lnTo>
                <a:lnTo>
                  <a:pt x="99729" y="92332"/>
                </a:lnTo>
                <a:lnTo>
                  <a:pt x="98807" y="104734"/>
                </a:lnTo>
                <a:lnTo>
                  <a:pt x="97771" y="113003"/>
                </a:lnTo>
                <a:lnTo>
                  <a:pt x="96504" y="117137"/>
                </a:lnTo>
                <a:lnTo>
                  <a:pt x="95698" y="113003"/>
                </a:lnTo>
                <a:lnTo>
                  <a:pt x="95352" y="110247"/>
                </a:lnTo>
                <a:lnTo>
                  <a:pt x="94777" y="103356"/>
                </a:lnTo>
                <a:lnTo>
                  <a:pt x="94316" y="97844"/>
                </a:lnTo>
                <a:lnTo>
                  <a:pt x="93510" y="84063"/>
                </a:lnTo>
                <a:lnTo>
                  <a:pt x="92589" y="63392"/>
                </a:lnTo>
                <a:lnTo>
                  <a:pt x="92128" y="50989"/>
                </a:lnTo>
                <a:lnTo>
                  <a:pt x="91552" y="37208"/>
                </a:lnTo>
                <a:lnTo>
                  <a:pt x="90631" y="20671"/>
                </a:lnTo>
                <a:lnTo>
                  <a:pt x="89594" y="9646"/>
                </a:lnTo>
                <a:lnTo>
                  <a:pt x="88903" y="4134"/>
                </a:lnTo>
                <a:lnTo>
                  <a:pt x="88097" y="1377"/>
                </a:lnTo>
                <a:lnTo>
                  <a:pt x="87176" y="1377"/>
                </a:lnTo>
                <a:lnTo>
                  <a:pt x="84873" y="23427"/>
                </a:lnTo>
                <a:lnTo>
                  <a:pt x="83376" y="60635"/>
                </a:lnTo>
                <a:lnTo>
                  <a:pt x="82570" y="78551"/>
                </a:lnTo>
                <a:lnTo>
                  <a:pt x="82109" y="86820"/>
                </a:lnTo>
                <a:lnTo>
                  <a:pt x="81648" y="95088"/>
                </a:lnTo>
                <a:lnTo>
                  <a:pt x="80957" y="101979"/>
                </a:lnTo>
                <a:lnTo>
                  <a:pt x="80727" y="106113"/>
                </a:lnTo>
                <a:lnTo>
                  <a:pt x="79921" y="111625"/>
                </a:lnTo>
                <a:lnTo>
                  <a:pt x="79115" y="117137"/>
                </a:lnTo>
                <a:lnTo>
                  <a:pt x="78309" y="118516"/>
                </a:lnTo>
                <a:lnTo>
                  <a:pt x="77733" y="117137"/>
                </a:lnTo>
                <a:lnTo>
                  <a:pt x="76812" y="111625"/>
                </a:lnTo>
                <a:lnTo>
                  <a:pt x="75890" y="103356"/>
                </a:lnTo>
                <a:lnTo>
                  <a:pt x="74969" y="85441"/>
                </a:lnTo>
                <a:lnTo>
                  <a:pt x="73702" y="57879"/>
                </a:lnTo>
                <a:lnTo>
                  <a:pt x="72896" y="38586"/>
                </a:lnTo>
                <a:lnTo>
                  <a:pt x="72205" y="26183"/>
                </a:lnTo>
                <a:lnTo>
                  <a:pt x="71629" y="17914"/>
                </a:lnTo>
                <a:lnTo>
                  <a:pt x="70593" y="5511"/>
                </a:lnTo>
                <a:lnTo>
                  <a:pt x="70017" y="2755"/>
                </a:lnTo>
                <a:lnTo>
                  <a:pt x="69326" y="0"/>
                </a:lnTo>
                <a:lnTo>
                  <a:pt x="68405" y="2755"/>
                </a:lnTo>
                <a:lnTo>
                  <a:pt x="66332" y="26183"/>
                </a:lnTo>
                <a:lnTo>
                  <a:pt x="65180" y="52367"/>
                </a:lnTo>
                <a:lnTo>
                  <a:pt x="64605" y="66148"/>
                </a:lnTo>
                <a:lnTo>
                  <a:pt x="63798" y="84063"/>
                </a:lnTo>
                <a:lnTo>
                  <a:pt x="62877" y="100600"/>
                </a:lnTo>
                <a:lnTo>
                  <a:pt x="62071" y="108869"/>
                </a:lnTo>
                <a:lnTo>
                  <a:pt x="61150" y="114382"/>
                </a:lnTo>
                <a:lnTo>
                  <a:pt x="60689" y="117137"/>
                </a:lnTo>
                <a:lnTo>
                  <a:pt x="60113" y="119894"/>
                </a:lnTo>
                <a:lnTo>
                  <a:pt x="59422" y="119894"/>
                </a:lnTo>
                <a:lnTo>
                  <a:pt x="58616" y="114382"/>
                </a:lnTo>
                <a:lnTo>
                  <a:pt x="57810" y="108869"/>
                </a:lnTo>
                <a:lnTo>
                  <a:pt x="57349" y="103356"/>
                </a:lnTo>
                <a:lnTo>
                  <a:pt x="57004" y="95088"/>
                </a:lnTo>
                <a:lnTo>
                  <a:pt x="55967" y="73038"/>
                </a:lnTo>
                <a:lnTo>
                  <a:pt x="55161" y="52367"/>
                </a:lnTo>
                <a:lnTo>
                  <a:pt x="54701" y="38586"/>
                </a:lnTo>
                <a:lnTo>
                  <a:pt x="54125" y="28939"/>
                </a:lnTo>
                <a:lnTo>
                  <a:pt x="53319" y="16536"/>
                </a:lnTo>
                <a:lnTo>
                  <a:pt x="52743" y="9646"/>
                </a:lnTo>
                <a:lnTo>
                  <a:pt x="52398" y="8268"/>
                </a:lnTo>
                <a:lnTo>
                  <a:pt x="51937" y="5511"/>
                </a:lnTo>
                <a:lnTo>
                  <a:pt x="51591" y="2755"/>
                </a:lnTo>
                <a:lnTo>
                  <a:pt x="51131" y="1377"/>
                </a:lnTo>
                <a:lnTo>
                  <a:pt x="50555" y="2755"/>
                </a:lnTo>
                <a:lnTo>
                  <a:pt x="48252" y="17914"/>
                </a:lnTo>
                <a:lnTo>
                  <a:pt x="46755" y="44098"/>
                </a:lnTo>
                <a:lnTo>
                  <a:pt x="46064" y="64770"/>
                </a:lnTo>
                <a:lnTo>
                  <a:pt x="45373" y="81307"/>
                </a:lnTo>
                <a:lnTo>
                  <a:pt x="43415" y="110247"/>
                </a:lnTo>
                <a:lnTo>
                  <a:pt x="42609" y="115759"/>
                </a:lnTo>
                <a:lnTo>
                  <a:pt x="42494" y="117137"/>
                </a:lnTo>
                <a:lnTo>
                  <a:pt x="42724" y="115759"/>
                </a:lnTo>
                <a:lnTo>
                  <a:pt x="42148" y="118516"/>
                </a:lnTo>
                <a:lnTo>
                  <a:pt x="41688" y="119894"/>
                </a:lnTo>
                <a:lnTo>
                  <a:pt x="39269" y="106113"/>
                </a:lnTo>
                <a:lnTo>
                  <a:pt x="37772" y="79929"/>
                </a:lnTo>
                <a:lnTo>
                  <a:pt x="36851" y="60635"/>
                </a:lnTo>
                <a:lnTo>
                  <a:pt x="35008" y="23427"/>
                </a:lnTo>
                <a:lnTo>
                  <a:pt x="33281" y="5511"/>
                </a:lnTo>
                <a:lnTo>
                  <a:pt x="32475" y="2755"/>
                </a:lnTo>
                <a:lnTo>
                  <a:pt x="31323" y="5511"/>
                </a:lnTo>
                <a:lnTo>
                  <a:pt x="29365" y="27561"/>
                </a:lnTo>
                <a:lnTo>
                  <a:pt x="27868" y="55123"/>
                </a:lnTo>
                <a:lnTo>
                  <a:pt x="27293" y="70282"/>
                </a:lnTo>
                <a:lnTo>
                  <a:pt x="26717" y="85441"/>
                </a:lnTo>
                <a:lnTo>
                  <a:pt x="24874" y="110247"/>
                </a:lnTo>
                <a:lnTo>
                  <a:pt x="23262" y="118516"/>
                </a:lnTo>
                <a:lnTo>
                  <a:pt x="22456" y="117137"/>
                </a:lnTo>
                <a:lnTo>
                  <a:pt x="20498" y="103356"/>
                </a:lnTo>
                <a:lnTo>
                  <a:pt x="19692" y="88197"/>
                </a:lnTo>
                <a:lnTo>
                  <a:pt x="19116" y="77172"/>
                </a:lnTo>
                <a:lnTo>
                  <a:pt x="17619" y="44098"/>
                </a:lnTo>
                <a:lnTo>
                  <a:pt x="15892" y="15158"/>
                </a:lnTo>
                <a:lnTo>
                  <a:pt x="13819" y="0"/>
                </a:lnTo>
                <a:lnTo>
                  <a:pt x="12897" y="2755"/>
                </a:lnTo>
                <a:lnTo>
                  <a:pt x="10709" y="26183"/>
                </a:lnTo>
                <a:lnTo>
                  <a:pt x="9558" y="55123"/>
                </a:lnTo>
                <a:lnTo>
                  <a:pt x="9212" y="67526"/>
                </a:lnTo>
                <a:lnTo>
                  <a:pt x="8752" y="77172"/>
                </a:lnTo>
                <a:lnTo>
                  <a:pt x="7485" y="100600"/>
                </a:lnTo>
                <a:lnTo>
                  <a:pt x="5527" y="115759"/>
                </a:lnTo>
                <a:lnTo>
                  <a:pt x="4145" y="119894"/>
                </a:lnTo>
                <a:lnTo>
                  <a:pt x="3224" y="115759"/>
                </a:lnTo>
                <a:lnTo>
                  <a:pt x="2878" y="114382"/>
                </a:lnTo>
                <a:lnTo>
                  <a:pt x="2303" y="107491"/>
                </a:lnTo>
                <a:lnTo>
                  <a:pt x="1727" y="97844"/>
                </a:lnTo>
                <a:lnTo>
                  <a:pt x="806" y="81307"/>
                </a:lnTo>
                <a:lnTo>
                  <a:pt x="230" y="68904"/>
                </a:lnTo>
                <a:lnTo>
                  <a:pt x="0" y="62013"/>
                </a:lnTo>
              </a:path>
            </a:pathLst>
          </a:custGeom>
          <a:noFill/>
          <a:ln cap="flat" cmpd="sng" w="38075">
            <a:solidFill>
              <a:srgbClr val="00A7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3" name="Google Shape;1123;p48"/>
          <p:cNvSpPr/>
          <p:nvPr/>
        </p:nvSpPr>
        <p:spPr>
          <a:xfrm>
            <a:off x="6634585" y="3398406"/>
            <a:ext cx="2156460" cy="179705"/>
          </a:xfrm>
          <a:custGeom>
            <a:rect b="b" l="l" r="r" t="t"/>
            <a:pathLst>
              <a:path extrusionOk="0" h="120000" w="120000">
                <a:moveTo>
                  <a:pt x="119971" y="62013"/>
                </a:moveTo>
                <a:lnTo>
                  <a:pt x="118475" y="24805"/>
                </a:lnTo>
                <a:lnTo>
                  <a:pt x="116175" y="1377"/>
                </a:lnTo>
                <a:lnTo>
                  <a:pt x="115255" y="1377"/>
                </a:lnTo>
                <a:lnTo>
                  <a:pt x="112724" y="19293"/>
                </a:lnTo>
                <a:lnTo>
                  <a:pt x="111344" y="46855"/>
                </a:lnTo>
                <a:lnTo>
                  <a:pt x="110654" y="66148"/>
                </a:lnTo>
                <a:lnTo>
                  <a:pt x="109963" y="82685"/>
                </a:lnTo>
                <a:lnTo>
                  <a:pt x="109043" y="99222"/>
                </a:lnTo>
                <a:lnTo>
                  <a:pt x="108238" y="108869"/>
                </a:lnTo>
                <a:lnTo>
                  <a:pt x="107318" y="115759"/>
                </a:lnTo>
                <a:lnTo>
                  <a:pt x="106168" y="118516"/>
                </a:lnTo>
                <a:lnTo>
                  <a:pt x="105477" y="117137"/>
                </a:lnTo>
                <a:lnTo>
                  <a:pt x="104902" y="115759"/>
                </a:lnTo>
                <a:lnTo>
                  <a:pt x="103637" y="104734"/>
                </a:lnTo>
                <a:lnTo>
                  <a:pt x="103867" y="106113"/>
                </a:lnTo>
                <a:lnTo>
                  <a:pt x="102947" y="93710"/>
                </a:lnTo>
                <a:lnTo>
                  <a:pt x="102027" y="74417"/>
                </a:lnTo>
                <a:lnTo>
                  <a:pt x="101221" y="57879"/>
                </a:lnTo>
                <a:lnTo>
                  <a:pt x="100416" y="39964"/>
                </a:lnTo>
                <a:lnTo>
                  <a:pt x="99726" y="27561"/>
                </a:lnTo>
                <a:lnTo>
                  <a:pt x="98806" y="15158"/>
                </a:lnTo>
                <a:lnTo>
                  <a:pt x="97656" y="6889"/>
                </a:lnTo>
                <a:lnTo>
                  <a:pt x="96505" y="2755"/>
                </a:lnTo>
                <a:lnTo>
                  <a:pt x="95700" y="6889"/>
                </a:lnTo>
                <a:lnTo>
                  <a:pt x="95355" y="9646"/>
                </a:lnTo>
                <a:lnTo>
                  <a:pt x="94780" y="16536"/>
                </a:lnTo>
                <a:lnTo>
                  <a:pt x="94205" y="22049"/>
                </a:lnTo>
                <a:lnTo>
                  <a:pt x="93400" y="35830"/>
                </a:lnTo>
                <a:lnTo>
                  <a:pt x="92595" y="56501"/>
                </a:lnTo>
                <a:lnTo>
                  <a:pt x="92019" y="68904"/>
                </a:lnTo>
                <a:lnTo>
                  <a:pt x="90639" y="99222"/>
                </a:lnTo>
                <a:lnTo>
                  <a:pt x="88799" y="115759"/>
                </a:lnTo>
                <a:lnTo>
                  <a:pt x="88109" y="118516"/>
                </a:lnTo>
                <a:lnTo>
                  <a:pt x="87073" y="117137"/>
                </a:lnTo>
                <a:lnTo>
                  <a:pt x="84888" y="96466"/>
                </a:lnTo>
                <a:lnTo>
                  <a:pt x="83278" y="59258"/>
                </a:lnTo>
                <a:lnTo>
                  <a:pt x="82587" y="41342"/>
                </a:lnTo>
                <a:lnTo>
                  <a:pt x="82127" y="33073"/>
                </a:lnTo>
                <a:lnTo>
                  <a:pt x="81667" y="24805"/>
                </a:lnTo>
                <a:lnTo>
                  <a:pt x="80977" y="17914"/>
                </a:lnTo>
                <a:lnTo>
                  <a:pt x="80632" y="13780"/>
                </a:lnTo>
                <a:lnTo>
                  <a:pt x="79942" y="8268"/>
                </a:lnTo>
                <a:lnTo>
                  <a:pt x="79137" y="2755"/>
                </a:lnTo>
                <a:lnTo>
                  <a:pt x="78331" y="1377"/>
                </a:lnTo>
                <a:lnTo>
                  <a:pt x="77756" y="2755"/>
                </a:lnTo>
                <a:lnTo>
                  <a:pt x="75916" y="16536"/>
                </a:lnTo>
                <a:lnTo>
                  <a:pt x="73730" y="62013"/>
                </a:lnTo>
                <a:lnTo>
                  <a:pt x="72925" y="81307"/>
                </a:lnTo>
                <a:lnTo>
                  <a:pt x="72235" y="93710"/>
                </a:lnTo>
                <a:lnTo>
                  <a:pt x="71660" y="101979"/>
                </a:lnTo>
                <a:lnTo>
                  <a:pt x="70625" y="114382"/>
                </a:lnTo>
                <a:lnTo>
                  <a:pt x="70050" y="117137"/>
                </a:lnTo>
                <a:lnTo>
                  <a:pt x="69360" y="119894"/>
                </a:lnTo>
                <a:lnTo>
                  <a:pt x="68439" y="117137"/>
                </a:lnTo>
                <a:lnTo>
                  <a:pt x="67519" y="111625"/>
                </a:lnTo>
                <a:lnTo>
                  <a:pt x="66944" y="103356"/>
                </a:lnTo>
                <a:lnTo>
                  <a:pt x="66254" y="93710"/>
                </a:lnTo>
                <a:lnTo>
                  <a:pt x="65794" y="81307"/>
                </a:lnTo>
                <a:lnTo>
                  <a:pt x="65219" y="67526"/>
                </a:lnTo>
                <a:lnTo>
                  <a:pt x="64644" y="53745"/>
                </a:lnTo>
                <a:lnTo>
                  <a:pt x="62918" y="19293"/>
                </a:lnTo>
                <a:lnTo>
                  <a:pt x="60733" y="2755"/>
                </a:lnTo>
                <a:lnTo>
                  <a:pt x="60042" y="0"/>
                </a:lnTo>
                <a:lnTo>
                  <a:pt x="59467" y="0"/>
                </a:lnTo>
                <a:lnTo>
                  <a:pt x="57397" y="16536"/>
                </a:lnTo>
                <a:lnTo>
                  <a:pt x="55902" y="46855"/>
                </a:lnTo>
                <a:lnTo>
                  <a:pt x="55211" y="67526"/>
                </a:lnTo>
                <a:lnTo>
                  <a:pt x="54636" y="79929"/>
                </a:lnTo>
                <a:lnTo>
                  <a:pt x="54176" y="90954"/>
                </a:lnTo>
                <a:lnTo>
                  <a:pt x="53371" y="103356"/>
                </a:lnTo>
                <a:lnTo>
                  <a:pt x="52681" y="110247"/>
                </a:lnTo>
                <a:lnTo>
                  <a:pt x="52451" y="111625"/>
                </a:lnTo>
                <a:lnTo>
                  <a:pt x="51991" y="114382"/>
                </a:lnTo>
                <a:lnTo>
                  <a:pt x="51531" y="115759"/>
                </a:lnTo>
                <a:lnTo>
                  <a:pt x="51186" y="118516"/>
                </a:lnTo>
                <a:lnTo>
                  <a:pt x="50610" y="117137"/>
                </a:lnTo>
                <a:lnTo>
                  <a:pt x="50150" y="115759"/>
                </a:lnTo>
                <a:lnTo>
                  <a:pt x="49575" y="113003"/>
                </a:lnTo>
                <a:lnTo>
                  <a:pt x="49000" y="110247"/>
                </a:lnTo>
                <a:lnTo>
                  <a:pt x="48770" y="107491"/>
                </a:lnTo>
                <a:lnTo>
                  <a:pt x="48195" y="101979"/>
                </a:lnTo>
                <a:lnTo>
                  <a:pt x="47620" y="92332"/>
                </a:lnTo>
                <a:lnTo>
                  <a:pt x="46815" y="75795"/>
                </a:lnTo>
                <a:lnTo>
                  <a:pt x="46125" y="55123"/>
                </a:lnTo>
                <a:lnTo>
                  <a:pt x="45434" y="38586"/>
                </a:lnTo>
                <a:lnTo>
                  <a:pt x="44859" y="28939"/>
                </a:lnTo>
                <a:lnTo>
                  <a:pt x="44284" y="19293"/>
                </a:lnTo>
                <a:lnTo>
                  <a:pt x="43364" y="9646"/>
                </a:lnTo>
                <a:lnTo>
                  <a:pt x="41639" y="0"/>
                </a:lnTo>
                <a:lnTo>
                  <a:pt x="40948" y="1377"/>
                </a:lnTo>
                <a:lnTo>
                  <a:pt x="38418" y="27561"/>
                </a:lnTo>
                <a:lnTo>
                  <a:pt x="37843" y="39964"/>
                </a:lnTo>
                <a:lnTo>
                  <a:pt x="36923" y="59258"/>
                </a:lnTo>
                <a:lnTo>
                  <a:pt x="36002" y="81307"/>
                </a:lnTo>
                <a:lnTo>
                  <a:pt x="35082" y="96466"/>
                </a:lnTo>
                <a:lnTo>
                  <a:pt x="34047" y="111625"/>
                </a:lnTo>
                <a:lnTo>
                  <a:pt x="33242" y="114382"/>
                </a:lnTo>
                <a:lnTo>
                  <a:pt x="32552" y="117137"/>
                </a:lnTo>
                <a:lnTo>
                  <a:pt x="30366" y="104734"/>
                </a:lnTo>
                <a:lnTo>
                  <a:pt x="28526" y="77172"/>
                </a:lnTo>
                <a:lnTo>
                  <a:pt x="27375" y="49610"/>
                </a:lnTo>
                <a:lnTo>
                  <a:pt x="26685" y="34451"/>
                </a:lnTo>
                <a:lnTo>
                  <a:pt x="24960" y="9646"/>
                </a:lnTo>
                <a:lnTo>
                  <a:pt x="23235" y="1377"/>
                </a:lnTo>
                <a:lnTo>
                  <a:pt x="22544" y="2755"/>
                </a:lnTo>
                <a:lnTo>
                  <a:pt x="20589" y="16536"/>
                </a:lnTo>
                <a:lnTo>
                  <a:pt x="19669" y="31696"/>
                </a:lnTo>
                <a:lnTo>
                  <a:pt x="19094" y="42720"/>
                </a:lnTo>
                <a:lnTo>
                  <a:pt x="17713" y="75795"/>
                </a:lnTo>
                <a:lnTo>
                  <a:pt x="15988" y="104734"/>
                </a:lnTo>
                <a:lnTo>
                  <a:pt x="13802" y="119894"/>
                </a:lnTo>
                <a:lnTo>
                  <a:pt x="12997" y="117137"/>
                </a:lnTo>
                <a:lnTo>
                  <a:pt x="12192" y="113003"/>
                </a:lnTo>
                <a:lnTo>
                  <a:pt x="11617" y="107491"/>
                </a:lnTo>
                <a:lnTo>
                  <a:pt x="10812" y="93710"/>
                </a:lnTo>
                <a:lnTo>
                  <a:pt x="10122" y="77172"/>
                </a:lnTo>
                <a:lnTo>
                  <a:pt x="9547" y="64770"/>
                </a:lnTo>
                <a:lnTo>
                  <a:pt x="9316" y="52367"/>
                </a:lnTo>
                <a:lnTo>
                  <a:pt x="8856" y="42720"/>
                </a:lnTo>
                <a:lnTo>
                  <a:pt x="8281" y="28939"/>
                </a:lnTo>
                <a:lnTo>
                  <a:pt x="7591" y="19293"/>
                </a:lnTo>
                <a:lnTo>
                  <a:pt x="7016" y="12402"/>
                </a:lnTo>
                <a:lnTo>
                  <a:pt x="5636" y="4134"/>
                </a:lnTo>
                <a:lnTo>
                  <a:pt x="4255" y="0"/>
                </a:lnTo>
                <a:lnTo>
                  <a:pt x="3335" y="2755"/>
                </a:lnTo>
                <a:lnTo>
                  <a:pt x="1725" y="22049"/>
                </a:lnTo>
                <a:lnTo>
                  <a:pt x="345" y="50989"/>
                </a:lnTo>
                <a:lnTo>
                  <a:pt x="0" y="57879"/>
                </a:lnTo>
              </a:path>
            </a:pathLst>
          </a:custGeom>
          <a:noFill/>
          <a:ln cap="flat" cmpd="sng" w="15850">
            <a:solidFill>
              <a:srgbClr val="00A7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4" name="Google Shape;1124;p48"/>
          <p:cNvSpPr/>
          <p:nvPr/>
        </p:nvSpPr>
        <p:spPr>
          <a:xfrm>
            <a:off x="6278584" y="4622823"/>
            <a:ext cx="873246" cy="10332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5" name="Google Shape;1125;p48"/>
          <p:cNvSpPr/>
          <p:nvPr/>
        </p:nvSpPr>
        <p:spPr>
          <a:xfrm>
            <a:off x="6717838" y="3387435"/>
            <a:ext cx="1903614" cy="16334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6" name="Google Shape;1126;p48"/>
          <p:cNvSpPr/>
          <p:nvPr/>
        </p:nvSpPr>
        <p:spPr>
          <a:xfrm>
            <a:off x="6783209" y="3429037"/>
            <a:ext cx="1788795" cy="1519555"/>
          </a:xfrm>
          <a:custGeom>
            <a:rect b="b" l="l" r="r" t="t"/>
            <a:pathLst>
              <a:path extrusionOk="0" h="120000" w="120000">
                <a:moveTo>
                  <a:pt x="119975" y="6606"/>
                </a:moveTo>
                <a:lnTo>
                  <a:pt x="113221" y="5624"/>
                </a:lnTo>
                <a:lnTo>
                  <a:pt x="106489" y="4664"/>
                </a:lnTo>
                <a:lnTo>
                  <a:pt x="99796" y="3742"/>
                </a:lnTo>
                <a:lnTo>
                  <a:pt x="93162" y="2880"/>
                </a:lnTo>
                <a:lnTo>
                  <a:pt x="86606" y="2096"/>
                </a:lnTo>
                <a:lnTo>
                  <a:pt x="80147" y="1407"/>
                </a:lnTo>
                <a:lnTo>
                  <a:pt x="73805" y="835"/>
                </a:lnTo>
                <a:lnTo>
                  <a:pt x="67597" y="397"/>
                </a:lnTo>
                <a:lnTo>
                  <a:pt x="61544" y="112"/>
                </a:lnTo>
                <a:lnTo>
                  <a:pt x="55664" y="0"/>
                </a:lnTo>
                <a:lnTo>
                  <a:pt x="49977" y="78"/>
                </a:lnTo>
                <a:lnTo>
                  <a:pt x="44501" y="367"/>
                </a:lnTo>
                <a:lnTo>
                  <a:pt x="39256" y="884"/>
                </a:lnTo>
                <a:lnTo>
                  <a:pt x="34261" y="1650"/>
                </a:lnTo>
                <a:lnTo>
                  <a:pt x="29534" y="2682"/>
                </a:lnTo>
                <a:lnTo>
                  <a:pt x="25096" y="4001"/>
                </a:lnTo>
                <a:lnTo>
                  <a:pt x="20964" y="5623"/>
                </a:lnTo>
                <a:lnTo>
                  <a:pt x="17159" y="7570"/>
                </a:lnTo>
                <a:lnTo>
                  <a:pt x="13699" y="9859"/>
                </a:lnTo>
                <a:lnTo>
                  <a:pt x="10603" y="12509"/>
                </a:lnTo>
                <a:lnTo>
                  <a:pt x="7935" y="15754"/>
                </a:lnTo>
                <a:lnTo>
                  <a:pt x="5722" y="19755"/>
                </a:lnTo>
                <a:lnTo>
                  <a:pt x="3928" y="24424"/>
                </a:lnTo>
                <a:lnTo>
                  <a:pt x="2519" y="29672"/>
                </a:lnTo>
                <a:lnTo>
                  <a:pt x="1459" y="35411"/>
                </a:lnTo>
                <a:lnTo>
                  <a:pt x="712" y="41550"/>
                </a:lnTo>
                <a:lnTo>
                  <a:pt x="244" y="48003"/>
                </a:lnTo>
                <a:lnTo>
                  <a:pt x="18" y="54679"/>
                </a:lnTo>
                <a:lnTo>
                  <a:pt x="0" y="61490"/>
                </a:lnTo>
                <a:lnTo>
                  <a:pt x="153" y="68349"/>
                </a:lnTo>
                <a:lnTo>
                  <a:pt x="443" y="75164"/>
                </a:lnTo>
                <a:lnTo>
                  <a:pt x="834" y="81849"/>
                </a:lnTo>
                <a:lnTo>
                  <a:pt x="1291" y="88314"/>
                </a:lnTo>
                <a:lnTo>
                  <a:pt x="1779" y="94471"/>
                </a:lnTo>
                <a:lnTo>
                  <a:pt x="2261" y="100230"/>
                </a:lnTo>
                <a:lnTo>
                  <a:pt x="2703" y="105503"/>
                </a:lnTo>
                <a:lnTo>
                  <a:pt x="3070" y="110202"/>
                </a:lnTo>
                <a:lnTo>
                  <a:pt x="3325" y="114237"/>
                </a:lnTo>
                <a:lnTo>
                  <a:pt x="3434" y="117520"/>
                </a:lnTo>
                <a:lnTo>
                  <a:pt x="3361" y="119962"/>
                </a:lnTo>
              </a:path>
            </a:pathLst>
          </a:custGeom>
          <a:noFill/>
          <a:ln cap="flat" cmpd="sng" w="38075">
            <a:solidFill>
              <a:srgbClr val="FFE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7" name="Google Shape;1127;p48"/>
          <p:cNvSpPr/>
          <p:nvPr/>
        </p:nvSpPr>
        <p:spPr>
          <a:xfrm>
            <a:off x="5499820" y="3718290"/>
            <a:ext cx="841375" cy="1025525"/>
          </a:xfrm>
          <a:custGeom>
            <a:rect b="b" l="l" r="r" t="t"/>
            <a:pathLst>
              <a:path extrusionOk="0" h="120000" w="120000">
                <a:moveTo>
                  <a:pt x="86113" y="0"/>
                </a:moveTo>
                <a:lnTo>
                  <a:pt x="11415" y="2"/>
                </a:lnTo>
                <a:lnTo>
                  <a:pt x="5642" y="1384"/>
                </a:lnTo>
                <a:lnTo>
                  <a:pt x="1552" y="4816"/>
                </a:lnTo>
                <a:lnTo>
                  <a:pt x="0" y="9597"/>
                </a:lnTo>
                <a:lnTo>
                  <a:pt x="3" y="48219"/>
                </a:lnTo>
                <a:lnTo>
                  <a:pt x="1687" y="52955"/>
                </a:lnTo>
                <a:lnTo>
                  <a:pt x="5870" y="56311"/>
                </a:lnTo>
                <a:lnTo>
                  <a:pt x="11698" y="57585"/>
                </a:lnTo>
                <a:lnTo>
                  <a:pt x="57056" y="57585"/>
                </a:lnTo>
                <a:lnTo>
                  <a:pt x="119999" y="120000"/>
                </a:lnTo>
                <a:lnTo>
                  <a:pt x="81509" y="57585"/>
                </a:lnTo>
                <a:lnTo>
                  <a:pt x="86395" y="57582"/>
                </a:lnTo>
                <a:lnTo>
                  <a:pt x="88454" y="57392"/>
                </a:lnTo>
                <a:lnTo>
                  <a:pt x="93761" y="55250"/>
                </a:lnTo>
                <a:lnTo>
                  <a:pt x="97100" y="51290"/>
                </a:lnTo>
                <a:lnTo>
                  <a:pt x="97811" y="47987"/>
                </a:lnTo>
                <a:lnTo>
                  <a:pt x="97807" y="9365"/>
                </a:lnTo>
                <a:lnTo>
                  <a:pt x="96123" y="4629"/>
                </a:lnTo>
                <a:lnTo>
                  <a:pt x="91941" y="1273"/>
                </a:lnTo>
                <a:lnTo>
                  <a:pt x="88185" y="150"/>
                </a:lnTo>
                <a:lnTo>
                  <a:pt x="86113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8" name="Google Shape;1128;p48"/>
          <p:cNvSpPr/>
          <p:nvPr/>
        </p:nvSpPr>
        <p:spPr>
          <a:xfrm>
            <a:off x="5499820" y="3718290"/>
            <a:ext cx="841375" cy="1025525"/>
          </a:xfrm>
          <a:custGeom>
            <a:rect b="b" l="l" r="r" t="t"/>
            <a:pathLst>
              <a:path extrusionOk="0" h="120000" w="120000">
                <a:moveTo>
                  <a:pt x="0" y="9597"/>
                </a:moveTo>
                <a:lnTo>
                  <a:pt x="1552" y="4816"/>
                </a:lnTo>
                <a:lnTo>
                  <a:pt x="5642" y="1384"/>
                </a:lnTo>
                <a:lnTo>
                  <a:pt x="11415" y="2"/>
                </a:lnTo>
                <a:lnTo>
                  <a:pt x="57056" y="0"/>
                </a:lnTo>
                <a:lnTo>
                  <a:pt x="81509" y="0"/>
                </a:lnTo>
                <a:lnTo>
                  <a:pt x="86112" y="0"/>
                </a:lnTo>
                <a:lnTo>
                  <a:pt x="88185" y="150"/>
                </a:lnTo>
                <a:lnTo>
                  <a:pt x="93560" y="2195"/>
                </a:lnTo>
                <a:lnTo>
                  <a:pt x="97004" y="6089"/>
                </a:lnTo>
                <a:lnTo>
                  <a:pt x="97811" y="33591"/>
                </a:lnTo>
                <a:lnTo>
                  <a:pt x="97811" y="47987"/>
                </a:lnTo>
                <a:lnTo>
                  <a:pt x="97628" y="49688"/>
                </a:lnTo>
                <a:lnTo>
                  <a:pt x="95134" y="54097"/>
                </a:lnTo>
                <a:lnTo>
                  <a:pt x="90389" y="56923"/>
                </a:lnTo>
                <a:lnTo>
                  <a:pt x="81509" y="57585"/>
                </a:lnTo>
                <a:lnTo>
                  <a:pt x="119999" y="120000"/>
                </a:lnTo>
                <a:lnTo>
                  <a:pt x="57056" y="57585"/>
                </a:lnTo>
                <a:lnTo>
                  <a:pt x="11698" y="57585"/>
                </a:lnTo>
                <a:lnTo>
                  <a:pt x="9625" y="57434"/>
                </a:lnTo>
                <a:lnTo>
                  <a:pt x="4250" y="55389"/>
                </a:lnTo>
                <a:lnTo>
                  <a:pt x="806" y="51495"/>
                </a:lnTo>
                <a:lnTo>
                  <a:pt x="0" y="47987"/>
                </a:lnTo>
                <a:lnTo>
                  <a:pt x="0" y="33591"/>
                </a:lnTo>
                <a:lnTo>
                  <a:pt x="0" y="9597"/>
                </a:lnTo>
                <a:close/>
              </a:path>
            </a:pathLst>
          </a:custGeom>
          <a:noFill/>
          <a:ln cap="flat" cmpd="sng" w="25375">
            <a:solidFill>
              <a:srgbClr val="BE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9" name="Google Shape;1129;p48"/>
          <p:cNvSpPr/>
          <p:nvPr/>
        </p:nvSpPr>
        <p:spPr>
          <a:xfrm>
            <a:off x="6788496" y="4892039"/>
            <a:ext cx="1712422" cy="11346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0" name="Google Shape;1130;p48"/>
          <p:cNvSpPr/>
          <p:nvPr/>
        </p:nvSpPr>
        <p:spPr>
          <a:xfrm>
            <a:off x="6849195" y="4927484"/>
            <a:ext cx="1602105" cy="10115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495" y="4134"/>
                </a:lnTo>
                <a:lnTo>
                  <a:pt x="4994" y="8263"/>
                </a:lnTo>
                <a:lnTo>
                  <a:pt x="7500" y="12380"/>
                </a:lnTo>
                <a:lnTo>
                  <a:pt x="10015" y="16481"/>
                </a:lnTo>
                <a:lnTo>
                  <a:pt x="12541" y="20559"/>
                </a:lnTo>
                <a:lnTo>
                  <a:pt x="15080" y="24609"/>
                </a:lnTo>
                <a:lnTo>
                  <a:pt x="17635" y="28624"/>
                </a:lnTo>
                <a:lnTo>
                  <a:pt x="20208" y="32600"/>
                </a:lnTo>
                <a:lnTo>
                  <a:pt x="22802" y="36531"/>
                </a:lnTo>
                <a:lnTo>
                  <a:pt x="25418" y="40411"/>
                </a:lnTo>
                <a:lnTo>
                  <a:pt x="28060" y="44234"/>
                </a:lnTo>
                <a:lnTo>
                  <a:pt x="30729" y="47995"/>
                </a:lnTo>
                <a:lnTo>
                  <a:pt x="33427" y="51688"/>
                </a:lnTo>
                <a:lnTo>
                  <a:pt x="36158" y="55307"/>
                </a:lnTo>
                <a:lnTo>
                  <a:pt x="38924" y="58847"/>
                </a:lnTo>
                <a:lnTo>
                  <a:pt x="41726" y="62302"/>
                </a:lnTo>
                <a:lnTo>
                  <a:pt x="44567" y="65667"/>
                </a:lnTo>
                <a:lnTo>
                  <a:pt x="47450" y="68935"/>
                </a:lnTo>
                <a:lnTo>
                  <a:pt x="50376" y="72102"/>
                </a:lnTo>
                <a:lnTo>
                  <a:pt x="53349" y="75161"/>
                </a:lnTo>
                <a:lnTo>
                  <a:pt x="56453" y="78154"/>
                </a:lnTo>
                <a:lnTo>
                  <a:pt x="59755" y="81121"/>
                </a:lnTo>
                <a:lnTo>
                  <a:pt x="63225" y="84053"/>
                </a:lnTo>
                <a:lnTo>
                  <a:pt x="66835" y="86941"/>
                </a:lnTo>
                <a:lnTo>
                  <a:pt x="70555" y="89776"/>
                </a:lnTo>
                <a:lnTo>
                  <a:pt x="74357" y="92550"/>
                </a:lnTo>
                <a:lnTo>
                  <a:pt x="78211" y="95254"/>
                </a:lnTo>
                <a:lnTo>
                  <a:pt x="82090" y="97878"/>
                </a:lnTo>
                <a:lnTo>
                  <a:pt x="85963" y="100415"/>
                </a:lnTo>
                <a:lnTo>
                  <a:pt x="89802" y="102854"/>
                </a:lnTo>
                <a:lnTo>
                  <a:pt x="93579" y="105187"/>
                </a:lnTo>
                <a:lnTo>
                  <a:pt x="97264" y="107406"/>
                </a:lnTo>
                <a:lnTo>
                  <a:pt x="100828" y="109501"/>
                </a:lnTo>
                <a:lnTo>
                  <a:pt x="104243" y="111463"/>
                </a:lnTo>
                <a:lnTo>
                  <a:pt x="107479" y="113285"/>
                </a:lnTo>
                <a:lnTo>
                  <a:pt x="110509" y="114956"/>
                </a:lnTo>
                <a:lnTo>
                  <a:pt x="113302" y="116468"/>
                </a:lnTo>
                <a:lnTo>
                  <a:pt x="118064" y="118980"/>
                </a:lnTo>
                <a:lnTo>
                  <a:pt x="119976" y="119962"/>
                </a:lnTo>
              </a:path>
            </a:pathLst>
          </a:custGeom>
          <a:noFill/>
          <a:ln cap="flat" cmpd="sng" w="38075">
            <a:solidFill>
              <a:srgbClr val="FFE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1" name="Google Shape;1131;p48"/>
          <p:cNvSpPr/>
          <p:nvPr/>
        </p:nvSpPr>
        <p:spPr>
          <a:xfrm>
            <a:off x="6667961" y="4966853"/>
            <a:ext cx="1712422" cy="11346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2" name="Google Shape;1132;p48"/>
          <p:cNvSpPr/>
          <p:nvPr/>
        </p:nvSpPr>
        <p:spPr>
          <a:xfrm>
            <a:off x="6726958" y="5003684"/>
            <a:ext cx="1602105" cy="10115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495" y="4134"/>
                </a:lnTo>
                <a:lnTo>
                  <a:pt x="4994" y="8263"/>
                </a:lnTo>
                <a:lnTo>
                  <a:pt x="7500" y="12380"/>
                </a:lnTo>
                <a:lnTo>
                  <a:pt x="10015" y="16481"/>
                </a:lnTo>
                <a:lnTo>
                  <a:pt x="12541" y="20559"/>
                </a:lnTo>
                <a:lnTo>
                  <a:pt x="15080" y="24609"/>
                </a:lnTo>
                <a:lnTo>
                  <a:pt x="17635" y="28624"/>
                </a:lnTo>
                <a:lnTo>
                  <a:pt x="20208" y="32600"/>
                </a:lnTo>
                <a:lnTo>
                  <a:pt x="22802" y="36531"/>
                </a:lnTo>
                <a:lnTo>
                  <a:pt x="25418" y="40411"/>
                </a:lnTo>
                <a:lnTo>
                  <a:pt x="28060" y="44234"/>
                </a:lnTo>
                <a:lnTo>
                  <a:pt x="30729" y="47995"/>
                </a:lnTo>
                <a:lnTo>
                  <a:pt x="33427" y="51688"/>
                </a:lnTo>
                <a:lnTo>
                  <a:pt x="36158" y="55307"/>
                </a:lnTo>
                <a:lnTo>
                  <a:pt x="38924" y="58847"/>
                </a:lnTo>
                <a:lnTo>
                  <a:pt x="41726" y="62302"/>
                </a:lnTo>
                <a:lnTo>
                  <a:pt x="44567" y="65667"/>
                </a:lnTo>
                <a:lnTo>
                  <a:pt x="47450" y="68935"/>
                </a:lnTo>
                <a:lnTo>
                  <a:pt x="50376" y="72102"/>
                </a:lnTo>
                <a:lnTo>
                  <a:pt x="53349" y="75161"/>
                </a:lnTo>
                <a:lnTo>
                  <a:pt x="56453" y="78154"/>
                </a:lnTo>
                <a:lnTo>
                  <a:pt x="59755" y="81121"/>
                </a:lnTo>
                <a:lnTo>
                  <a:pt x="63225" y="84053"/>
                </a:lnTo>
                <a:lnTo>
                  <a:pt x="66835" y="86941"/>
                </a:lnTo>
                <a:lnTo>
                  <a:pt x="70555" y="89776"/>
                </a:lnTo>
                <a:lnTo>
                  <a:pt x="74357" y="92550"/>
                </a:lnTo>
                <a:lnTo>
                  <a:pt x="78211" y="95254"/>
                </a:lnTo>
                <a:lnTo>
                  <a:pt x="82090" y="97878"/>
                </a:lnTo>
                <a:lnTo>
                  <a:pt x="85963" y="100415"/>
                </a:lnTo>
                <a:lnTo>
                  <a:pt x="89802" y="102854"/>
                </a:lnTo>
                <a:lnTo>
                  <a:pt x="93579" y="105187"/>
                </a:lnTo>
                <a:lnTo>
                  <a:pt x="97264" y="107406"/>
                </a:lnTo>
                <a:lnTo>
                  <a:pt x="100828" y="109501"/>
                </a:lnTo>
                <a:lnTo>
                  <a:pt x="104243" y="111463"/>
                </a:lnTo>
                <a:lnTo>
                  <a:pt x="107479" y="113285"/>
                </a:lnTo>
                <a:lnTo>
                  <a:pt x="110509" y="114956"/>
                </a:lnTo>
                <a:lnTo>
                  <a:pt x="113302" y="116468"/>
                </a:lnTo>
                <a:lnTo>
                  <a:pt x="118064" y="118980"/>
                </a:lnTo>
                <a:lnTo>
                  <a:pt x="119976" y="119962"/>
                </a:lnTo>
              </a:path>
            </a:pathLst>
          </a:custGeom>
          <a:noFill/>
          <a:ln cap="flat" cmpd="sng" w="380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3" name="Google Shape;1133;p48"/>
          <p:cNvSpPr/>
          <p:nvPr/>
        </p:nvSpPr>
        <p:spPr>
          <a:xfrm>
            <a:off x="1461221" y="2086494"/>
            <a:ext cx="4174490" cy="70104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98" y="120000"/>
                </a:lnTo>
                <a:lnTo>
                  <a:pt x="119998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C7404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4" name="Google Shape;1134;p48"/>
          <p:cNvSpPr/>
          <p:nvPr/>
        </p:nvSpPr>
        <p:spPr>
          <a:xfrm>
            <a:off x="1461221" y="1747404"/>
            <a:ext cx="4174490" cy="3390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8" y="0"/>
                </a:lnTo>
                <a:lnTo>
                  <a:pt x="11999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E789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5" name="Google Shape;1135;p48"/>
          <p:cNvSpPr txBox="1"/>
          <p:nvPr/>
        </p:nvSpPr>
        <p:spPr>
          <a:xfrm>
            <a:off x="1530644" y="1817675"/>
            <a:ext cx="6699884" cy="121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Business Challenge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647315" rtl="0" algn="l">
              <a:lnSpc>
                <a:spcPct val="118918"/>
              </a:lnSpc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Mitigate Network Misuse, Hacking and Malware from WLAN Clients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 Shun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8"/>
          <p:cNvSpPr txBox="1"/>
          <p:nvPr/>
        </p:nvSpPr>
        <p:spPr>
          <a:xfrm>
            <a:off x="380665" y="661554"/>
            <a:ext cx="5018405" cy="789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Cisco Wired IPS Integration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Unified Intrusion Prevention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48"/>
          <p:cNvSpPr txBox="1"/>
          <p:nvPr/>
        </p:nvSpPr>
        <p:spPr>
          <a:xfrm>
            <a:off x="1647912" y="3140615"/>
            <a:ext cx="3532504" cy="2900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30480" rtl="0" algn="l">
              <a:lnSpc>
                <a:spcPct val="9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Inspects traffic flow for harmful applications and blocks wireless client connections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937260" rtl="0" algn="l">
              <a:lnSpc>
                <a:spcPct val="114444"/>
              </a:lnSpc>
              <a:spcBef>
                <a:spcPts val="1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Layer 3-7 Deep Packet Inspection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60960" rtl="0" algn="l">
              <a:lnSpc>
                <a:spcPct val="114444"/>
              </a:lnSpc>
              <a:spcBef>
                <a:spcPts val="137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Eliminates risk of contamination from wireless clients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4444"/>
              </a:lnSpc>
              <a:spcBef>
                <a:spcPts val="147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Zero-day response to viruses, malware and suspect signatures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48"/>
          <p:cNvSpPr txBox="1"/>
          <p:nvPr/>
        </p:nvSpPr>
        <p:spPr>
          <a:xfrm>
            <a:off x="1647911" y="6280774"/>
            <a:ext cx="7337425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990" lvl="0" marL="6701790" marR="158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Cisco ASA w/ IPS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518"/>
              </a:lnSpc>
              <a:spcBef>
                <a:spcPts val="94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http://www.cisco.com/en/US/tech/tk722/tk809/technologies_configuration_example09186a008080dc8c.shtml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48"/>
          <p:cNvSpPr txBox="1"/>
          <p:nvPr/>
        </p:nvSpPr>
        <p:spPr>
          <a:xfrm>
            <a:off x="7549944" y="5045380"/>
            <a:ext cx="86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4300" lvl="0" marL="127000" marR="508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Enterprise Intranet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8"/>
          <p:cNvSpPr txBox="1"/>
          <p:nvPr/>
        </p:nvSpPr>
        <p:spPr>
          <a:xfrm>
            <a:off x="5694867" y="3857035"/>
            <a:ext cx="3079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38100" lvl="0" marL="12700" marR="508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L2 IDS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8"/>
          <p:cNvSpPr txBox="1"/>
          <p:nvPr/>
        </p:nvSpPr>
        <p:spPr>
          <a:xfrm>
            <a:off x="8107658" y="3773793"/>
            <a:ext cx="1219835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Malicious Traffic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8"/>
          <p:cNvSpPr/>
          <p:nvPr/>
        </p:nvSpPr>
        <p:spPr>
          <a:xfrm>
            <a:off x="8571634" y="4338523"/>
            <a:ext cx="762000" cy="1075690"/>
          </a:xfrm>
          <a:custGeom>
            <a:rect b="b" l="l" r="r" t="t"/>
            <a:pathLst>
              <a:path extrusionOk="0" h="120000" w="120000">
                <a:moveTo>
                  <a:pt x="104707" y="0"/>
                </a:moveTo>
                <a:lnTo>
                  <a:pt x="20000" y="0"/>
                </a:lnTo>
                <a:lnTo>
                  <a:pt x="13416" y="80"/>
                </a:lnTo>
                <a:lnTo>
                  <a:pt x="7184" y="1646"/>
                </a:lnTo>
                <a:lnTo>
                  <a:pt x="2545" y="4846"/>
                </a:lnTo>
                <a:lnTo>
                  <a:pt x="171" y="9204"/>
                </a:lnTo>
                <a:lnTo>
                  <a:pt x="0" y="10832"/>
                </a:lnTo>
                <a:lnTo>
                  <a:pt x="0" y="54161"/>
                </a:lnTo>
                <a:lnTo>
                  <a:pt x="1297" y="58535"/>
                </a:lnTo>
                <a:lnTo>
                  <a:pt x="5120" y="62250"/>
                </a:lnTo>
                <a:lnTo>
                  <a:pt x="10802" y="64519"/>
                </a:lnTo>
                <a:lnTo>
                  <a:pt x="15291" y="64993"/>
                </a:lnTo>
                <a:lnTo>
                  <a:pt x="20000" y="64993"/>
                </a:lnTo>
                <a:lnTo>
                  <a:pt x="6127" y="119984"/>
                </a:lnTo>
                <a:lnTo>
                  <a:pt x="50000" y="64993"/>
                </a:lnTo>
                <a:lnTo>
                  <a:pt x="106583" y="64913"/>
                </a:lnTo>
                <a:lnTo>
                  <a:pt x="108796" y="64602"/>
                </a:lnTo>
                <a:lnTo>
                  <a:pt x="114572" y="62439"/>
                </a:lnTo>
                <a:lnTo>
                  <a:pt x="118531" y="58799"/>
                </a:lnTo>
                <a:lnTo>
                  <a:pt x="119999" y="54161"/>
                </a:lnTo>
                <a:lnTo>
                  <a:pt x="120000" y="37913"/>
                </a:lnTo>
                <a:lnTo>
                  <a:pt x="119885" y="9503"/>
                </a:lnTo>
                <a:lnTo>
                  <a:pt x="117675" y="5088"/>
                </a:lnTo>
                <a:lnTo>
                  <a:pt x="113158" y="1802"/>
                </a:lnTo>
                <a:lnTo>
                  <a:pt x="107005" y="121"/>
                </a:lnTo>
                <a:lnTo>
                  <a:pt x="104707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3" name="Google Shape;1143;p48"/>
          <p:cNvSpPr/>
          <p:nvPr/>
        </p:nvSpPr>
        <p:spPr>
          <a:xfrm>
            <a:off x="8571633" y="4338523"/>
            <a:ext cx="762000" cy="1075690"/>
          </a:xfrm>
          <a:custGeom>
            <a:rect b="b" l="l" r="r" t="t"/>
            <a:pathLst>
              <a:path extrusionOk="0" h="120000" w="120000">
                <a:moveTo>
                  <a:pt x="0" y="10832"/>
                </a:moveTo>
                <a:lnTo>
                  <a:pt x="1468" y="6193"/>
                </a:lnTo>
                <a:lnTo>
                  <a:pt x="5427" y="2554"/>
                </a:lnTo>
                <a:lnTo>
                  <a:pt x="11203" y="391"/>
                </a:lnTo>
                <a:lnTo>
                  <a:pt x="19999" y="0"/>
                </a:lnTo>
                <a:lnTo>
                  <a:pt x="50000" y="0"/>
                </a:lnTo>
                <a:lnTo>
                  <a:pt x="104707" y="0"/>
                </a:lnTo>
                <a:lnTo>
                  <a:pt x="107005" y="121"/>
                </a:lnTo>
                <a:lnTo>
                  <a:pt x="113158" y="1802"/>
                </a:lnTo>
                <a:lnTo>
                  <a:pt x="117675" y="5088"/>
                </a:lnTo>
                <a:lnTo>
                  <a:pt x="119885" y="9503"/>
                </a:lnTo>
                <a:lnTo>
                  <a:pt x="119999" y="37913"/>
                </a:lnTo>
                <a:lnTo>
                  <a:pt x="119999" y="54161"/>
                </a:lnTo>
                <a:lnTo>
                  <a:pt x="119828" y="55789"/>
                </a:lnTo>
                <a:lnTo>
                  <a:pt x="117454" y="60147"/>
                </a:lnTo>
                <a:lnTo>
                  <a:pt x="112815" y="63347"/>
                </a:lnTo>
                <a:lnTo>
                  <a:pt x="106583" y="64913"/>
                </a:lnTo>
                <a:lnTo>
                  <a:pt x="50000" y="64993"/>
                </a:lnTo>
                <a:lnTo>
                  <a:pt x="6127" y="119984"/>
                </a:lnTo>
                <a:lnTo>
                  <a:pt x="19999" y="64993"/>
                </a:lnTo>
                <a:lnTo>
                  <a:pt x="15291" y="64993"/>
                </a:lnTo>
                <a:lnTo>
                  <a:pt x="12994" y="64872"/>
                </a:lnTo>
                <a:lnTo>
                  <a:pt x="6841" y="63191"/>
                </a:lnTo>
                <a:lnTo>
                  <a:pt x="2323" y="59905"/>
                </a:lnTo>
                <a:lnTo>
                  <a:pt x="113" y="55490"/>
                </a:lnTo>
                <a:lnTo>
                  <a:pt x="0" y="54161"/>
                </a:lnTo>
                <a:lnTo>
                  <a:pt x="0" y="37913"/>
                </a:lnTo>
                <a:lnTo>
                  <a:pt x="0" y="10832"/>
                </a:lnTo>
                <a:close/>
              </a:path>
            </a:pathLst>
          </a:custGeom>
          <a:noFill/>
          <a:ln cap="flat" cmpd="sng" w="25375">
            <a:solidFill>
              <a:srgbClr val="BE5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4" name="Google Shape;1144;p48"/>
          <p:cNvSpPr txBox="1"/>
          <p:nvPr/>
        </p:nvSpPr>
        <p:spPr>
          <a:xfrm>
            <a:off x="8771098" y="4481684"/>
            <a:ext cx="3740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" lvl="0" marL="37465" marR="508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L3-7 IDS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48"/>
          <p:cNvSpPr/>
          <p:nvPr/>
        </p:nvSpPr>
        <p:spPr>
          <a:xfrm>
            <a:off x="8171304" y="5943668"/>
            <a:ext cx="716915" cy="81280"/>
          </a:xfrm>
          <a:custGeom>
            <a:rect b="b" l="l" r="r" t="t"/>
            <a:pathLst>
              <a:path extrusionOk="0" h="120000" w="120000">
                <a:moveTo>
                  <a:pt x="119980" y="0"/>
                </a:moveTo>
                <a:lnTo>
                  <a:pt x="32476" y="0"/>
                </a:lnTo>
                <a:lnTo>
                  <a:pt x="0" y="119469"/>
                </a:lnTo>
                <a:lnTo>
                  <a:pt x="90824" y="119469"/>
                </a:lnTo>
                <a:lnTo>
                  <a:pt x="119980" y="0"/>
                </a:lnTo>
                <a:close/>
              </a:path>
            </a:pathLst>
          </a:custGeom>
          <a:solidFill>
            <a:srgbClr val="F57F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6" name="Google Shape;1146;p48"/>
          <p:cNvSpPr/>
          <p:nvPr/>
        </p:nvSpPr>
        <p:spPr>
          <a:xfrm>
            <a:off x="8171304" y="5943668"/>
            <a:ext cx="716915" cy="81280"/>
          </a:xfrm>
          <a:custGeom>
            <a:rect b="b" l="l" r="r" t="t"/>
            <a:pathLst>
              <a:path extrusionOk="0" h="120000" w="120000">
                <a:moveTo>
                  <a:pt x="119980" y="0"/>
                </a:moveTo>
                <a:lnTo>
                  <a:pt x="90824" y="119469"/>
                </a:lnTo>
                <a:lnTo>
                  <a:pt x="0" y="119469"/>
                </a:lnTo>
                <a:lnTo>
                  <a:pt x="32476" y="0"/>
                </a:lnTo>
                <a:lnTo>
                  <a:pt x="119980" y="0"/>
                </a:lnTo>
                <a:close/>
              </a:path>
            </a:pathLst>
          </a:custGeom>
          <a:noFill/>
          <a:ln cap="flat" cmpd="sng" w="952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7" name="Google Shape;1147;p48"/>
          <p:cNvSpPr/>
          <p:nvPr/>
        </p:nvSpPr>
        <p:spPr>
          <a:xfrm>
            <a:off x="8713916" y="5943668"/>
            <a:ext cx="174625" cy="243204"/>
          </a:xfrm>
          <a:custGeom>
            <a:rect b="b" l="l" r="r" t="t"/>
            <a:pathLst>
              <a:path extrusionOk="0" h="120000" w="120000">
                <a:moveTo>
                  <a:pt x="119699" y="0"/>
                </a:moveTo>
                <a:lnTo>
                  <a:pt x="0" y="39926"/>
                </a:lnTo>
                <a:lnTo>
                  <a:pt x="0" y="119893"/>
                </a:lnTo>
                <a:lnTo>
                  <a:pt x="119699" y="79963"/>
                </a:lnTo>
                <a:lnTo>
                  <a:pt x="119699" y="0"/>
                </a:lnTo>
                <a:close/>
              </a:path>
            </a:pathLst>
          </a:custGeom>
          <a:solidFill>
            <a:srgbClr val="F6273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8" name="Google Shape;1148;p48"/>
          <p:cNvSpPr/>
          <p:nvPr/>
        </p:nvSpPr>
        <p:spPr>
          <a:xfrm>
            <a:off x="8713916" y="5943668"/>
            <a:ext cx="174625" cy="243204"/>
          </a:xfrm>
          <a:custGeom>
            <a:rect b="b" l="l" r="r" t="t"/>
            <a:pathLst>
              <a:path extrusionOk="0" h="120000" w="120000">
                <a:moveTo>
                  <a:pt x="119699" y="79963"/>
                </a:moveTo>
                <a:lnTo>
                  <a:pt x="119699" y="0"/>
                </a:lnTo>
                <a:lnTo>
                  <a:pt x="0" y="39926"/>
                </a:lnTo>
                <a:lnTo>
                  <a:pt x="0" y="119893"/>
                </a:lnTo>
                <a:lnTo>
                  <a:pt x="119699" y="79963"/>
                </a:lnTo>
                <a:close/>
              </a:path>
            </a:pathLst>
          </a:custGeom>
          <a:noFill/>
          <a:ln cap="flat" cmpd="sng" w="952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49" name="Google Shape;1149;p48"/>
          <p:cNvSpPr/>
          <p:nvPr/>
        </p:nvSpPr>
        <p:spPr>
          <a:xfrm>
            <a:off x="8171304" y="6024589"/>
            <a:ext cx="542925" cy="162560"/>
          </a:xfrm>
          <a:custGeom>
            <a:rect b="b" l="l" r="r" t="t"/>
            <a:pathLst>
              <a:path extrusionOk="0" h="120000" w="120000">
                <a:moveTo>
                  <a:pt x="0" y="119636"/>
                </a:moveTo>
                <a:lnTo>
                  <a:pt x="119930" y="119636"/>
                </a:lnTo>
                <a:lnTo>
                  <a:pt x="119930" y="0"/>
                </a:lnTo>
                <a:lnTo>
                  <a:pt x="0" y="0"/>
                </a:lnTo>
                <a:lnTo>
                  <a:pt x="0" y="119636"/>
                </a:lnTo>
                <a:close/>
              </a:path>
            </a:pathLst>
          </a:custGeom>
          <a:solidFill>
            <a:srgbClr val="F654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0" name="Google Shape;1150;p48"/>
          <p:cNvSpPr/>
          <p:nvPr/>
        </p:nvSpPr>
        <p:spPr>
          <a:xfrm>
            <a:off x="8171304" y="6024589"/>
            <a:ext cx="542925" cy="162560"/>
          </a:xfrm>
          <a:custGeom>
            <a:rect b="b" l="l" r="r" t="t"/>
            <a:pathLst>
              <a:path extrusionOk="0" h="120000" w="120000">
                <a:moveTo>
                  <a:pt x="0" y="119636"/>
                </a:moveTo>
                <a:lnTo>
                  <a:pt x="119930" y="119636"/>
                </a:lnTo>
                <a:lnTo>
                  <a:pt x="119930" y="0"/>
                </a:lnTo>
                <a:lnTo>
                  <a:pt x="0" y="0"/>
                </a:lnTo>
                <a:lnTo>
                  <a:pt x="0" y="119636"/>
                </a:lnTo>
                <a:close/>
              </a:path>
            </a:pathLst>
          </a:custGeom>
          <a:noFill/>
          <a:ln cap="flat" cmpd="sng" w="952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1" name="Google Shape;1151;p48"/>
          <p:cNvSpPr/>
          <p:nvPr/>
        </p:nvSpPr>
        <p:spPr>
          <a:xfrm>
            <a:off x="8171304" y="6024589"/>
            <a:ext cx="542925" cy="0"/>
          </a:xfrm>
          <a:custGeom>
            <a:rect b="b" l="l" r="r" t="t"/>
            <a:pathLst>
              <a:path extrusionOk="0" h="120000" w="120000">
                <a:moveTo>
                  <a:pt x="11993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2" name="Google Shape;1152;p48"/>
          <p:cNvSpPr/>
          <p:nvPr/>
        </p:nvSpPr>
        <p:spPr>
          <a:xfrm>
            <a:off x="8350067" y="6026756"/>
            <a:ext cx="0" cy="79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395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3" name="Google Shape;1153;p48"/>
          <p:cNvSpPr/>
          <p:nvPr/>
        </p:nvSpPr>
        <p:spPr>
          <a:xfrm>
            <a:off x="8528610" y="6026756"/>
            <a:ext cx="0" cy="79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395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4" name="Google Shape;1154;p48"/>
          <p:cNvSpPr/>
          <p:nvPr/>
        </p:nvSpPr>
        <p:spPr>
          <a:xfrm>
            <a:off x="8171304" y="6105732"/>
            <a:ext cx="542925" cy="0"/>
          </a:xfrm>
          <a:custGeom>
            <a:rect b="b" l="l" r="r" t="t"/>
            <a:pathLst>
              <a:path extrusionOk="0" h="120000" w="120000">
                <a:moveTo>
                  <a:pt x="119930" y="0"/>
                </a:moveTo>
                <a:lnTo>
                  <a:pt x="0" y="0"/>
                </a:lnTo>
              </a:path>
            </a:pathLst>
          </a:custGeom>
          <a:noFill/>
          <a:ln cap="flat" cmpd="sng" w="1322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5" name="Google Shape;1155;p48"/>
          <p:cNvSpPr/>
          <p:nvPr/>
        </p:nvSpPr>
        <p:spPr>
          <a:xfrm>
            <a:off x="8713916" y="6020254"/>
            <a:ext cx="174625" cy="85725"/>
          </a:xfrm>
          <a:custGeom>
            <a:rect b="b" l="l" r="r" t="t"/>
            <a:pathLst>
              <a:path extrusionOk="0" h="120000" w="120000">
                <a:moveTo>
                  <a:pt x="0" y="119654"/>
                </a:moveTo>
                <a:lnTo>
                  <a:pt x="119699" y="0"/>
                </a:lnTo>
              </a:path>
            </a:pathLst>
          </a:custGeom>
          <a:noFill/>
          <a:ln cap="flat" cmpd="sng" w="1322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6" name="Google Shape;1156;p48"/>
          <p:cNvSpPr/>
          <p:nvPr/>
        </p:nvSpPr>
        <p:spPr>
          <a:xfrm>
            <a:off x="8261775" y="6107902"/>
            <a:ext cx="0" cy="79375"/>
          </a:xfrm>
          <a:custGeom>
            <a:rect b="b" l="l" r="r" t="t"/>
            <a:pathLst>
              <a:path extrusionOk="0" h="120000" w="120000">
                <a:moveTo>
                  <a:pt x="0" y="119062"/>
                </a:moveTo>
                <a:lnTo>
                  <a:pt x="0" y="0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7" name="Google Shape;1157;p48"/>
          <p:cNvSpPr/>
          <p:nvPr/>
        </p:nvSpPr>
        <p:spPr>
          <a:xfrm>
            <a:off x="8440318" y="6107902"/>
            <a:ext cx="0" cy="79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062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8" name="Google Shape;1158;p48"/>
          <p:cNvSpPr/>
          <p:nvPr/>
        </p:nvSpPr>
        <p:spPr>
          <a:xfrm>
            <a:off x="8619080" y="6107902"/>
            <a:ext cx="0" cy="79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062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9" name="Google Shape;1159;p48"/>
          <p:cNvSpPr/>
          <p:nvPr/>
        </p:nvSpPr>
        <p:spPr>
          <a:xfrm>
            <a:off x="8806564" y="6064074"/>
            <a:ext cx="0" cy="81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480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0" name="Google Shape;1160;p48"/>
          <p:cNvSpPr/>
          <p:nvPr/>
        </p:nvSpPr>
        <p:spPr>
          <a:xfrm>
            <a:off x="8764491" y="5996168"/>
            <a:ext cx="0" cy="83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275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1" name="Google Shape;1161;p48"/>
          <p:cNvSpPr/>
          <p:nvPr/>
        </p:nvSpPr>
        <p:spPr>
          <a:xfrm>
            <a:off x="8844063" y="5961235"/>
            <a:ext cx="0" cy="85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353"/>
                </a:lnTo>
              </a:path>
            </a:pathLst>
          </a:custGeom>
          <a:noFill/>
          <a:ln cap="flat" cmpd="sng" w="13275">
            <a:solidFill>
              <a:srgbClr val="E3E3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2" name="Google Shape;1162;p48"/>
          <p:cNvSpPr/>
          <p:nvPr/>
        </p:nvSpPr>
        <p:spPr>
          <a:xfrm>
            <a:off x="8171304" y="5588935"/>
            <a:ext cx="542925" cy="436245"/>
          </a:xfrm>
          <a:custGeom>
            <a:rect b="b" l="l" r="r" t="t"/>
            <a:pathLst>
              <a:path extrusionOk="0" h="120000" w="120000">
                <a:moveTo>
                  <a:pt x="0" y="119837"/>
                </a:moveTo>
                <a:lnTo>
                  <a:pt x="119930" y="119837"/>
                </a:lnTo>
                <a:lnTo>
                  <a:pt x="119930" y="0"/>
                </a:lnTo>
                <a:lnTo>
                  <a:pt x="0" y="0"/>
                </a:lnTo>
                <a:lnTo>
                  <a:pt x="0" y="119837"/>
                </a:lnTo>
                <a:close/>
              </a:path>
            </a:pathLst>
          </a:custGeom>
          <a:solidFill>
            <a:srgbClr val="2595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3" name="Google Shape;1163;p48"/>
          <p:cNvSpPr/>
          <p:nvPr/>
        </p:nvSpPr>
        <p:spPr>
          <a:xfrm>
            <a:off x="8171304" y="5588935"/>
            <a:ext cx="542925" cy="436245"/>
          </a:xfrm>
          <a:custGeom>
            <a:rect b="b" l="l" r="r" t="t"/>
            <a:pathLst>
              <a:path extrusionOk="0" h="120000" w="120000">
                <a:moveTo>
                  <a:pt x="0" y="119837"/>
                </a:moveTo>
                <a:lnTo>
                  <a:pt x="119930" y="119837"/>
                </a:lnTo>
                <a:lnTo>
                  <a:pt x="119930" y="0"/>
                </a:lnTo>
                <a:lnTo>
                  <a:pt x="0" y="0"/>
                </a:lnTo>
                <a:lnTo>
                  <a:pt x="0" y="119837"/>
                </a:lnTo>
                <a:close/>
              </a:path>
            </a:pathLst>
          </a:custGeom>
          <a:noFill/>
          <a:ln cap="flat" cmpd="sng" w="9525">
            <a:solidFill>
              <a:srgbClr val="ACD4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4" name="Google Shape;1164;p48"/>
          <p:cNvSpPr/>
          <p:nvPr/>
        </p:nvSpPr>
        <p:spPr>
          <a:xfrm>
            <a:off x="8217741" y="5765218"/>
            <a:ext cx="7747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39" y="0"/>
                </a:lnTo>
              </a:path>
            </a:pathLst>
          </a:custGeom>
          <a:noFill/>
          <a:ln cap="flat" cmpd="sng" w="21000">
            <a:solidFill>
              <a:srgbClr val="1F1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5" name="Google Shape;1165;p48"/>
          <p:cNvSpPr/>
          <p:nvPr/>
        </p:nvSpPr>
        <p:spPr>
          <a:xfrm>
            <a:off x="8215559" y="5761967"/>
            <a:ext cx="7747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39" y="0"/>
                </a:lnTo>
              </a:path>
            </a:pathLst>
          </a:custGeom>
          <a:noFill/>
          <a:ln cap="flat" cmpd="sng" w="188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6" name="Google Shape;1166;p48"/>
          <p:cNvSpPr/>
          <p:nvPr/>
        </p:nvSpPr>
        <p:spPr>
          <a:xfrm>
            <a:off x="8581591" y="5817725"/>
            <a:ext cx="8191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441" y="0"/>
                </a:lnTo>
              </a:path>
            </a:pathLst>
          </a:custGeom>
          <a:noFill/>
          <a:ln cap="flat" cmpd="sng" w="21000">
            <a:solidFill>
              <a:srgbClr val="1F1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7" name="Google Shape;1167;p48"/>
          <p:cNvSpPr/>
          <p:nvPr/>
        </p:nvSpPr>
        <p:spPr>
          <a:xfrm>
            <a:off x="8579406" y="5813381"/>
            <a:ext cx="8191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441" y="0"/>
                </a:lnTo>
              </a:path>
            </a:pathLst>
          </a:custGeom>
          <a:noFill/>
          <a:ln cap="flat" cmpd="sng" w="210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8" name="Google Shape;1168;p48"/>
          <p:cNvSpPr/>
          <p:nvPr/>
        </p:nvSpPr>
        <p:spPr>
          <a:xfrm>
            <a:off x="8171304" y="5505847"/>
            <a:ext cx="716915" cy="83185"/>
          </a:xfrm>
          <a:custGeom>
            <a:rect b="b" l="l" r="r" t="t"/>
            <a:pathLst>
              <a:path extrusionOk="0" h="120000" w="120000">
                <a:moveTo>
                  <a:pt x="119980" y="0"/>
                </a:moveTo>
                <a:lnTo>
                  <a:pt x="32476" y="0"/>
                </a:lnTo>
                <a:lnTo>
                  <a:pt x="0" y="119871"/>
                </a:lnTo>
                <a:lnTo>
                  <a:pt x="90824" y="119871"/>
                </a:lnTo>
                <a:lnTo>
                  <a:pt x="119980" y="0"/>
                </a:lnTo>
                <a:close/>
              </a:path>
            </a:pathLst>
          </a:custGeom>
          <a:solidFill>
            <a:srgbClr val="2595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9" name="Google Shape;1169;p48"/>
          <p:cNvSpPr/>
          <p:nvPr/>
        </p:nvSpPr>
        <p:spPr>
          <a:xfrm>
            <a:off x="8171304" y="5505847"/>
            <a:ext cx="716915" cy="83185"/>
          </a:xfrm>
          <a:custGeom>
            <a:rect b="b" l="l" r="r" t="t"/>
            <a:pathLst>
              <a:path extrusionOk="0" h="120000" w="120000">
                <a:moveTo>
                  <a:pt x="119980" y="0"/>
                </a:moveTo>
                <a:lnTo>
                  <a:pt x="90824" y="119871"/>
                </a:lnTo>
                <a:lnTo>
                  <a:pt x="0" y="119871"/>
                </a:lnTo>
                <a:lnTo>
                  <a:pt x="32476" y="0"/>
                </a:lnTo>
                <a:lnTo>
                  <a:pt x="119980" y="0"/>
                </a:lnTo>
                <a:close/>
              </a:path>
            </a:pathLst>
          </a:custGeom>
          <a:noFill/>
          <a:ln cap="flat" cmpd="sng" w="9525">
            <a:solidFill>
              <a:srgbClr val="ACD4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0" name="Google Shape;1170;p48"/>
          <p:cNvSpPr/>
          <p:nvPr/>
        </p:nvSpPr>
        <p:spPr>
          <a:xfrm>
            <a:off x="8713916" y="5505847"/>
            <a:ext cx="174625" cy="518795"/>
          </a:xfrm>
          <a:custGeom>
            <a:rect b="b" l="l" r="r" t="t"/>
            <a:pathLst>
              <a:path extrusionOk="0" h="120000" w="120000">
                <a:moveTo>
                  <a:pt x="119699" y="0"/>
                </a:moveTo>
                <a:lnTo>
                  <a:pt x="0" y="19220"/>
                </a:lnTo>
                <a:lnTo>
                  <a:pt x="0" y="119987"/>
                </a:lnTo>
                <a:lnTo>
                  <a:pt x="119699" y="101270"/>
                </a:lnTo>
                <a:lnTo>
                  <a:pt x="119699" y="0"/>
                </a:lnTo>
                <a:close/>
              </a:path>
            </a:pathLst>
          </a:custGeom>
          <a:solidFill>
            <a:srgbClr val="1269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1" name="Google Shape;1171;p48"/>
          <p:cNvSpPr/>
          <p:nvPr/>
        </p:nvSpPr>
        <p:spPr>
          <a:xfrm>
            <a:off x="8713916" y="5505847"/>
            <a:ext cx="174625" cy="518795"/>
          </a:xfrm>
          <a:custGeom>
            <a:rect b="b" l="l" r="r" t="t"/>
            <a:pathLst>
              <a:path extrusionOk="0" h="120000" w="120000">
                <a:moveTo>
                  <a:pt x="119699" y="101270"/>
                </a:moveTo>
                <a:lnTo>
                  <a:pt x="119699" y="0"/>
                </a:lnTo>
                <a:lnTo>
                  <a:pt x="0" y="19220"/>
                </a:lnTo>
                <a:lnTo>
                  <a:pt x="0" y="119987"/>
                </a:lnTo>
                <a:lnTo>
                  <a:pt x="119699" y="101270"/>
                </a:lnTo>
                <a:close/>
              </a:path>
            </a:pathLst>
          </a:custGeom>
          <a:noFill/>
          <a:ln cap="flat" cmpd="sng" w="9525">
            <a:solidFill>
              <a:srgbClr val="ACD4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2" name="Google Shape;1172;p48"/>
          <p:cNvSpPr/>
          <p:nvPr/>
        </p:nvSpPr>
        <p:spPr>
          <a:xfrm>
            <a:off x="8513137" y="5897671"/>
            <a:ext cx="123825" cy="116205"/>
          </a:xfrm>
          <a:custGeom>
            <a:rect b="b" l="l" r="r" t="t"/>
            <a:pathLst>
              <a:path extrusionOk="0" h="120000" w="120000">
                <a:moveTo>
                  <a:pt x="17114" y="0"/>
                </a:moveTo>
                <a:lnTo>
                  <a:pt x="0" y="20387"/>
                </a:lnTo>
                <a:lnTo>
                  <a:pt x="102670" y="119862"/>
                </a:lnTo>
                <a:lnTo>
                  <a:pt x="119786" y="99474"/>
                </a:lnTo>
                <a:lnTo>
                  <a:pt x="171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3" name="Google Shape;1173;p48"/>
          <p:cNvSpPr/>
          <p:nvPr/>
        </p:nvSpPr>
        <p:spPr>
          <a:xfrm>
            <a:off x="8290553" y="5752200"/>
            <a:ext cx="18542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83" y="0"/>
                </a:lnTo>
              </a:path>
            </a:pathLst>
          </a:custGeom>
          <a:noFill/>
          <a:ln cap="flat" cmpd="sng" w="29675">
            <a:solidFill>
              <a:srgbClr val="1F1A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4" name="Google Shape;1174;p48"/>
          <p:cNvSpPr/>
          <p:nvPr/>
        </p:nvSpPr>
        <p:spPr>
          <a:xfrm>
            <a:off x="8462554" y="5716079"/>
            <a:ext cx="86360" cy="72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754"/>
                </a:lnTo>
                <a:lnTo>
                  <a:pt x="119355" y="57892"/>
                </a:lnTo>
                <a:lnTo>
                  <a:pt x="0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5" name="Google Shape;1175;p48"/>
          <p:cNvSpPr/>
          <p:nvPr/>
        </p:nvSpPr>
        <p:spPr>
          <a:xfrm>
            <a:off x="8285977" y="5748840"/>
            <a:ext cx="18542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5" y="0"/>
                </a:lnTo>
              </a:path>
            </a:pathLst>
          </a:custGeom>
          <a:noFill/>
          <a:ln cap="flat" cmpd="sng" w="32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6" name="Google Shape;1176;p48"/>
          <p:cNvSpPr/>
          <p:nvPr/>
        </p:nvSpPr>
        <p:spPr>
          <a:xfrm>
            <a:off x="8460157" y="5711517"/>
            <a:ext cx="84455" cy="749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530"/>
                </a:lnTo>
                <a:lnTo>
                  <a:pt x="119263" y="597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7" name="Google Shape;1177;p48"/>
          <p:cNvSpPr/>
          <p:nvPr/>
        </p:nvSpPr>
        <p:spPr>
          <a:xfrm>
            <a:off x="8330229" y="5797000"/>
            <a:ext cx="83820" cy="72390"/>
          </a:xfrm>
          <a:custGeom>
            <a:rect b="b" l="l" r="r" t="t"/>
            <a:pathLst>
              <a:path extrusionOk="0" h="120000" w="120000">
                <a:moveTo>
                  <a:pt x="119852" y="0"/>
                </a:moveTo>
                <a:lnTo>
                  <a:pt x="0" y="61860"/>
                </a:lnTo>
                <a:lnTo>
                  <a:pt x="119852" y="119769"/>
                </a:lnTo>
                <a:lnTo>
                  <a:pt x="119852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8" name="Google Shape;1178;p48"/>
          <p:cNvSpPr/>
          <p:nvPr/>
        </p:nvSpPr>
        <p:spPr>
          <a:xfrm>
            <a:off x="8405227" y="5818284"/>
            <a:ext cx="167640" cy="29845"/>
          </a:xfrm>
          <a:custGeom>
            <a:rect b="b" l="l" r="r" t="t"/>
            <a:pathLst>
              <a:path extrusionOk="0" h="120000" w="120000">
                <a:moveTo>
                  <a:pt x="0" y="119380"/>
                </a:moveTo>
                <a:lnTo>
                  <a:pt x="119846" y="119380"/>
                </a:lnTo>
                <a:lnTo>
                  <a:pt x="119846" y="0"/>
                </a:lnTo>
                <a:lnTo>
                  <a:pt x="0" y="0"/>
                </a:lnTo>
                <a:lnTo>
                  <a:pt x="0" y="11938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9" name="Google Shape;1179;p48"/>
          <p:cNvSpPr/>
          <p:nvPr/>
        </p:nvSpPr>
        <p:spPr>
          <a:xfrm>
            <a:off x="8400643" y="5813940"/>
            <a:ext cx="167640" cy="29845"/>
          </a:xfrm>
          <a:custGeom>
            <a:rect b="b" l="l" r="r" t="t"/>
            <a:pathLst>
              <a:path extrusionOk="0" h="120000" w="120000">
                <a:moveTo>
                  <a:pt x="0" y="119380"/>
                </a:moveTo>
                <a:lnTo>
                  <a:pt x="120003" y="119380"/>
                </a:lnTo>
                <a:lnTo>
                  <a:pt x="120003" y="0"/>
                </a:lnTo>
                <a:lnTo>
                  <a:pt x="0" y="0"/>
                </a:lnTo>
                <a:lnTo>
                  <a:pt x="0" y="1193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0" name="Google Shape;1180;p48"/>
          <p:cNvSpPr/>
          <p:nvPr/>
        </p:nvSpPr>
        <p:spPr>
          <a:xfrm>
            <a:off x="8325655" y="5792665"/>
            <a:ext cx="86360" cy="72390"/>
          </a:xfrm>
          <a:custGeom>
            <a:rect b="b" l="l" r="r" t="t"/>
            <a:pathLst>
              <a:path extrusionOk="0" h="120000" w="120000">
                <a:moveTo>
                  <a:pt x="119645" y="0"/>
                </a:moveTo>
                <a:lnTo>
                  <a:pt x="0" y="61499"/>
                </a:lnTo>
                <a:lnTo>
                  <a:pt x="119645" y="119754"/>
                </a:lnTo>
                <a:lnTo>
                  <a:pt x="1196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1" name="Google Shape;1181;p48"/>
          <p:cNvSpPr/>
          <p:nvPr/>
        </p:nvSpPr>
        <p:spPr>
          <a:xfrm>
            <a:off x="8279435" y="5650339"/>
            <a:ext cx="297815" cy="295910"/>
          </a:xfrm>
          <a:custGeom>
            <a:rect b="b" l="l" r="r" t="t"/>
            <a:pathLst>
              <a:path extrusionOk="0" h="120000" w="120000">
                <a:moveTo>
                  <a:pt x="119990" y="60357"/>
                </a:moveTo>
                <a:lnTo>
                  <a:pt x="119990" y="66602"/>
                </a:lnTo>
                <a:lnTo>
                  <a:pt x="119024" y="71882"/>
                </a:lnTo>
                <a:lnTo>
                  <a:pt x="112874" y="88774"/>
                </a:lnTo>
                <a:lnTo>
                  <a:pt x="102160" y="102940"/>
                </a:lnTo>
                <a:lnTo>
                  <a:pt x="98646" y="106544"/>
                </a:lnTo>
                <a:lnTo>
                  <a:pt x="83536" y="115433"/>
                </a:lnTo>
                <a:lnTo>
                  <a:pt x="66672" y="119832"/>
                </a:lnTo>
                <a:lnTo>
                  <a:pt x="60434" y="119832"/>
                </a:lnTo>
                <a:lnTo>
                  <a:pt x="54199" y="119832"/>
                </a:lnTo>
                <a:lnTo>
                  <a:pt x="47960" y="118952"/>
                </a:lnTo>
                <a:lnTo>
                  <a:pt x="42692" y="117191"/>
                </a:lnTo>
                <a:lnTo>
                  <a:pt x="36453" y="115433"/>
                </a:lnTo>
                <a:lnTo>
                  <a:pt x="22221" y="106544"/>
                </a:lnTo>
                <a:lnTo>
                  <a:pt x="14228" y="98538"/>
                </a:lnTo>
                <a:lnTo>
                  <a:pt x="10629" y="94140"/>
                </a:lnTo>
                <a:lnTo>
                  <a:pt x="7115" y="88774"/>
                </a:lnTo>
                <a:lnTo>
                  <a:pt x="4479" y="83408"/>
                </a:lnTo>
                <a:lnTo>
                  <a:pt x="2635" y="78127"/>
                </a:lnTo>
                <a:lnTo>
                  <a:pt x="1754" y="71882"/>
                </a:lnTo>
                <a:lnTo>
                  <a:pt x="877" y="66602"/>
                </a:lnTo>
                <a:lnTo>
                  <a:pt x="0" y="60357"/>
                </a:lnTo>
                <a:lnTo>
                  <a:pt x="877" y="54108"/>
                </a:lnTo>
                <a:lnTo>
                  <a:pt x="1754" y="47948"/>
                </a:lnTo>
                <a:lnTo>
                  <a:pt x="7115" y="31936"/>
                </a:lnTo>
                <a:lnTo>
                  <a:pt x="14228" y="22172"/>
                </a:lnTo>
                <a:lnTo>
                  <a:pt x="17742" y="17770"/>
                </a:lnTo>
                <a:lnTo>
                  <a:pt x="31096" y="8005"/>
                </a:lnTo>
                <a:lnTo>
                  <a:pt x="47960" y="1757"/>
                </a:lnTo>
                <a:lnTo>
                  <a:pt x="54199" y="878"/>
                </a:lnTo>
                <a:lnTo>
                  <a:pt x="60434" y="0"/>
                </a:lnTo>
                <a:lnTo>
                  <a:pt x="66672" y="878"/>
                </a:lnTo>
                <a:lnTo>
                  <a:pt x="71941" y="1757"/>
                </a:lnTo>
                <a:lnTo>
                  <a:pt x="88894" y="8005"/>
                </a:lnTo>
                <a:lnTo>
                  <a:pt x="102160" y="17770"/>
                </a:lnTo>
                <a:lnTo>
                  <a:pt x="106639" y="22172"/>
                </a:lnTo>
                <a:lnTo>
                  <a:pt x="115510" y="37305"/>
                </a:lnTo>
                <a:lnTo>
                  <a:pt x="119990" y="54108"/>
                </a:lnTo>
                <a:lnTo>
                  <a:pt x="119990" y="60357"/>
                </a:lnTo>
                <a:close/>
              </a:path>
            </a:pathLst>
          </a:custGeom>
          <a:noFill/>
          <a:ln cap="flat" cmpd="sng" w="263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2" name="Google Shape;1182;p48"/>
          <p:cNvSpPr/>
          <p:nvPr/>
        </p:nvSpPr>
        <p:spPr>
          <a:xfrm>
            <a:off x="8288155" y="5639275"/>
            <a:ext cx="297815" cy="294005"/>
          </a:xfrm>
          <a:custGeom>
            <a:rect b="b" l="l" r="r" t="t"/>
            <a:pathLst>
              <a:path extrusionOk="0" h="120000" w="120000">
                <a:moveTo>
                  <a:pt x="119990" y="59949"/>
                </a:moveTo>
                <a:lnTo>
                  <a:pt x="119990" y="66148"/>
                </a:lnTo>
                <a:lnTo>
                  <a:pt x="119113" y="72434"/>
                </a:lnTo>
                <a:lnTo>
                  <a:pt x="117354" y="77749"/>
                </a:lnTo>
                <a:lnTo>
                  <a:pt x="115510" y="83150"/>
                </a:lnTo>
                <a:lnTo>
                  <a:pt x="112874" y="88465"/>
                </a:lnTo>
                <a:lnTo>
                  <a:pt x="110242" y="93866"/>
                </a:lnTo>
                <a:lnTo>
                  <a:pt x="106639" y="98292"/>
                </a:lnTo>
                <a:lnTo>
                  <a:pt x="103125" y="102808"/>
                </a:lnTo>
                <a:lnTo>
                  <a:pt x="98646" y="106350"/>
                </a:lnTo>
                <a:lnTo>
                  <a:pt x="83536" y="115293"/>
                </a:lnTo>
                <a:lnTo>
                  <a:pt x="66672" y="119809"/>
                </a:lnTo>
                <a:lnTo>
                  <a:pt x="60433" y="119809"/>
                </a:lnTo>
                <a:lnTo>
                  <a:pt x="54283" y="119809"/>
                </a:lnTo>
                <a:lnTo>
                  <a:pt x="48049" y="118925"/>
                </a:lnTo>
                <a:lnTo>
                  <a:pt x="42692" y="117066"/>
                </a:lnTo>
                <a:lnTo>
                  <a:pt x="37331" y="115293"/>
                </a:lnTo>
                <a:lnTo>
                  <a:pt x="32062" y="112639"/>
                </a:lnTo>
                <a:lnTo>
                  <a:pt x="26704" y="109982"/>
                </a:lnTo>
                <a:lnTo>
                  <a:pt x="22221" y="106350"/>
                </a:lnTo>
                <a:lnTo>
                  <a:pt x="10714" y="93866"/>
                </a:lnTo>
                <a:lnTo>
                  <a:pt x="2721" y="77749"/>
                </a:lnTo>
                <a:lnTo>
                  <a:pt x="965" y="66148"/>
                </a:lnTo>
                <a:lnTo>
                  <a:pt x="0" y="59949"/>
                </a:lnTo>
                <a:lnTo>
                  <a:pt x="965" y="53664"/>
                </a:lnTo>
                <a:lnTo>
                  <a:pt x="1843" y="47375"/>
                </a:lnTo>
                <a:lnTo>
                  <a:pt x="7993" y="31347"/>
                </a:lnTo>
                <a:lnTo>
                  <a:pt x="17830" y="17000"/>
                </a:lnTo>
                <a:lnTo>
                  <a:pt x="22221" y="13458"/>
                </a:lnTo>
                <a:lnTo>
                  <a:pt x="26704" y="9827"/>
                </a:lnTo>
                <a:lnTo>
                  <a:pt x="32062" y="7173"/>
                </a:lnTo>
                <a:lnTo>
                  <a:pt x="37331" y="4515"/>
                </a:lnTo>
                <a:lnTo>
                  <a:pt x="42692" y="2742"/>
                </a:lnTo>
                <a:lnTo>
                  <a:pt x="48049" y="973"/>
                </a:lnTo>
                <a:lnTo>
                  <a:pt x="54283" y="0"/>
                </a:lnTo>
                <a:lnTo>
                  <a:pt x="60433" y="0"/>
                </a:lnTo>
                <a:lnTo>
                  <a:pt x="66672" y="0"/>
                </a:lnTo>
                <a:lnTo>
                  <a:pt x="72029" y="973"/>
                </a:lnTo>
                <a:lnTo>
                  <a:pt x="78264" y="2742"/>
                </a:lnTo>
                <a:lnTo>
                  <a:pt x="83536" y="4515"/>
                </a:lnTo>
                <a:lnTo>
                  <a:pt x="88894" y="7173"/>
                </a:lnTo>
                <a:lnTo>
                  <a:pt x="94255" y="9827"/>
                </a:lnTo>
                <a:lnTo>
                  <a:pt x="98646" y="13458"/>
                </a:lnTo>
                <a:lnTo>
                  <a:pt x="103125" y="17000"/>
                </a:lnTo>
                <a:lnTo>
                  <a:pt x="106639" y="21516"/>
                </a:lnTo>
                <a:lnTo>
                  <a:pt x="110242" y="25943"/>
                </a:lnTo>
                <a:lnTo>
                  <a:pt x="112874" y="31347"/>
                </a:lnTo>
                <a:lnTo>
                  <a:pt x="115510" y="36659"/>
                </a:lnTo>
                <a:lnTo>
                  <a:pt x="117354" y="42063"/>
                </a:lnTo>
                <a:lnTo>
                  <a:pt x="119113" y="47375"/>
                </a:lnTo>
                <a:lnTo>
                  <a:pt x="119990" y="53664"/>
                </a:lnTo>
                <a:lnTo>
                  <a:pt x="119990" y="59949"/>
                </a:lnTo>
                <a:close/>
              </a:path>
            </a:pathLst>
          </a:custGeom>
          <a:noFill/>
          <a:ln cap="flat" cmpd="sng" w="26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3" name="Google Shape;1183;p48"/>
          <p:cNvSpPr/>
          <p:nvPr/>
        </p:nvSpPr>
        <p:spPr>
          <a:xfrm>
            <a:off x="8522078" y="5888993"/>
            <a:ext cx="123825" cy="116205"/>
          </a:xfrm>
          <a:custGeom>
            <a:rect b="b" l="l" r="r" t="t"/>
            <a:pathLst>
              <a:path extrusionOk="0" h="120000" w="120000">
                <a:moveTo>
                  <a:pt x="17104" y="0"/>
                </a:moveTo>
                <a:lnTo>
                  <a:pt x="0" y="20386"/>
                </a:lnTo>
                <a:lnTo>
                  <a:pt x="102457" y="119861"/>
                </a:lnTo>
                <a:lnTo>
                  <a:pt x="119572" y="99474"/>
                </a:lnTo>
                <a:lnTo>
                  <a:pt x="171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4" name="Google Shape;1184;p48"/>
          <p:cNvSpPr/>
          <p:nvPr/>
        </p:nvSpPr>
        <p:spPr>
          <a:xfrm>
            <a:off x="6441319" y="4568709"/>
            <a:ext cx="457200" cy="457200"/>
          </a:xfrm>
          <a:custGeom>
            <a:rect b="b" l="l" r="r" t="t"/>
            <a:pathLst>
              <a:path extrusionOk="0" h="120000" w="120000">
                <a:moveTo>
                  <a:pt x="59970" y="0"/>
                </a:moveTo>
                <a:lnTo>
                  <a:pt x="45551" y="1743"/>
                </a:lnTo>
                <a:lnTo>
                  <a:pt x="32396" y="6696"/>
                </a:lnTo>
                <a:lnTo>
                  <a:pt x="20922" y="14442"/>
                </a:lnTo>
                <a:lnTo>
                  <a:pt x="11546" y="24564"/>
                </a:lnTo>
                <a:lnTo>
                  <a:pt x="4685" y="36644"/>
                </a:lnTo>
                <a:lnTo>
                  <a:pt x="755" y="50267"/>
                </a:lnTo>
                <a:lnTo>
                  <a:pt x="0" y="60719"/>
                </a:lnTo>
                <a:lnTo>
                  <a:pt x="169" y="64920"/>
                </a:lnTo>
                <a:lnTo>
                  <a:pt x="3029" y="78965"/>
                </a:lnTo>
                <a:lnTo>
                  <a:pt x="8959" y="91606"/>
                </a:lnTo>
                <a:lnTo>
                  <a:pt x="17543" y="102427"/>
                </a:lnTo>
                <a:lnTo>
                  <a:pt x="28364" y="111011"/>
                </a:lnTo>
                <a:lnTo>
                  <a:pt x="41005" y="116941"/>
                </a:lnTo>
                <a:lnTo>
                  <a:pt x="55049" y="119801"/>
                </a:lnTo>
                <a:lnTo>
                  <a:pt x="59970" y="120000"/>
                </a:lnTo>
                <a:lnTo>
                  <a:pt x="64891" y="119801"/>
                </a:lnTo>
                <a:lnTo>
                  <a:pt x="78935" y="116941"/>
                </a:lnTo>
                <a:lnTo>
                  <a:pt x="91576" y="111011"/>
                </a:lnTo>
                <a:lnTo>
                  <a:pt x="99631" y="104990"/>
                </a:lnTo>
                <a:lnTo>
                  <a:pt x="59015" y="104990"/>
                </a:lnTo>
                <a:lnTo>
                  <a:pt x="55202" y="104750"/>
                </a:lnTo>
                <a:lnTo>
                  <a:pt x="44370" y="102214"/>
                </a:lnTo>
                <a:lnTo>
                  <a:pt x="34722" y="97215"/>
                </a:lnTo>
                <a:lnTo>
                  <a:pt x="26607" y="90087"/>
                </a:lnTo>
                <a:lnTo>
                  <a:pt x="20377" y="81165"/>
                </a:lnTo>
                <a:lnTo>
                  <a:pt x="16383" y="70780"/>
                </a:lnTo>
                <a:lnTo>
                  <a:pt x="14976" y="59276"/>
                </a:lnTo>
                <a:lnTo>
                  <a:pt x="15159" y="55880"/>
                </a:lnTo>
                <a:lnTo>
                  <a:pt x="17209" y="45972"/>
                </a:lnTo>
                <a:lnTo>
                  <a:pt x="21425" y="36769"/>
                </a:lnTo>
                <a:lnTo>
                  <a:pt x="23292" y="33922"/>
                </a:lnTo>
                <a:lnTo>
                  <a:pt x="46320" y="33922"/>
                </a:lnTo>
                <a:lnTo>
                  <a:pt x="35217" y="22415"/>
                </a:lnTo>
                <a:lnTo>
                  <a:pt x="47181" y="16894"/>
                </a:lnTo>
                <a:lnTo>
                  <a:pt x="57331" y="15125"/>
                </a:lnTo>
                <a:lnTo>
                  <a:pt x="60923" y="15009"/>
                </a:lnTo>
                <a:lnTo>
                  <a:pt x="99631" y="15009"/>
                </a:lnTo>
                <a:lnTo>
                  <a:pt x="99018" y="14442"/>
                </a:lnTo>
                <a:lnTo>
                  <a:pt x="87544" y="6696"/>
                </a:lnTo>
                <a:lnTo>
                  <a:pt x="74390" y="1743"/>
                </a:lnTo>
                <a:lnTo>
                  <a:pt x="64891" y="198"/>
                </a:lnTo>
                <a:lnTo>
                  <a:pt x="59970" y="0"/>
                </a:lnTo>
                <a:close/>
              </a:path>
              <a:path extrusionOk="0" h="120000" w="120000">
                <a:moveTo>
                  <a:pt x="46320" y="33922"/>
                </a:moveTo>
                <a:lnTo>
                  <a:pt x="23292" y="33922"/>
                </a:lnTo>
                <a:lnTo>
                  <a:pt x="84721" y="97576"/>
                </a:lnTo>
                <a:lnTo>
                  <a:pt x="81907" y="99283"/>
                </a:lnTo>
                <a:lnTo>
                  <a:pt x="69480" y="103923"/>
                </a:lnTo>
                <a:lnTo>
                  <a:pt x="59015" y="104990"/>
                </a:lnTo>
                <a:lnTo>
                  <a:pt x="99631" y="104990"/>
                </a:lnTo>
                <a:lnTo>
                  <a:pt x="108394" y="95435"/>
                </a:lnTo>
                <a:lnTo>
                  <a:pt x="113979" y="86072"/>
                </a:lnTo>
                <a:lnTo>
                  <a:pt x="96642" y="86072"/>
                </a:lnTo>
                <a:lnTo>
                  <a:pt x="46320" y="33922"/>
                </a:lnTo>
                <a:close/>
              </a:path>
              <a:path extrusionOk="0" h="120000" w="120000">
                <a:moveTo>
                  <a:pt x="99631" y="15009"/>
                </a:moveTo>
                <a:lnTo>
                  <a:pt x="60923" y="15009"/>
                </a:lnTo>
                <a:lnTo>
                  <a:pt x="64735" y="15249"/>
                </a:lnTo>
                <a:lnTo>
                  <a:pt x="68455" y="15799"/>
                </a:lnTo>
                <a:lnTo>
                  <a:pt x="78931" y="19192"/>
                </a:lnTo>
                <a:lnTo>
                  <a:pt x="88108" y="24937"/>
                </a:lnTo>
                <a:lnTo>
                  <a:pt x="95634" y="32699"/>
                </a:lnTo>
                <a:lnTo>
                  <a:pt x="101159" y="42144"/>
                </a:lnTo>
                <a:lnTo>
                  <a:pt x="104331" y="52939"/>
                </a:lnTo>
                <a:lnTo>
                  <a:pt x="104965" y="60719"/>
                </a:lnTo>
                <a:lnTo>
                  <a:pt x="104782" y="64115"/>
                </a:lnTo>
                <a:lnTo>
                  <a:pt x="102728" y="74022"/>
                </a:lnTo>
                <a:lnTo>
                  <a:pt x="98509" y="83225"/>
                </a:lnTo>
                <a:lnTo>
                  <a:pt x="96642" y="86072"/>
                </a:lnTo>
                <a:lnTo>
                  <a:pt x="113979" y="86072"/>
                </a:lnTo>
                <a:lnTo>
                  <a:pt x="118233" y="74385"/>
                </a:lnTo>
                <a:lnTo>
                  <a:pt x="119941" y="60719"/>
                </a:lnTo>
                <a:lnTo>
                  <a:pt x="119941" y="59276"/>
                </a:lnTo>
                <a:lnTo>
                  <a:pt x="118227" y="45580"/>
                </a:lnTo>
                <a:lnTo>
                  <a:pt x="113274" y="32425"/>
                </a:lnTo>
                <a:lnTo>
                  <a:pt x="105528" y="20951"/>
                </a:lnTo>
                <a:lnTo>
                  <a:pt x="102397" y="17572"/>
                </a:lnTo>
                <a:lnTo>
                  <a:pt x="99631" y="15009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5" name="Google Shape;1185;p48"/>
          <p:cNvSpPr/>
          <p:nvPr/>
        </p:nvSpPr>
        <p:spPr>
          <a:xfrm>
            <a:off x="6272603" y="3314663"/>
            <a:ext cx="826135" cy="202565"/>
          </a:xfrm>
          <a:custGeom>
            <a:rect b="b" l="l" r="r" t="t"/>
            <a:pathLst>
              <a:path extrusionOk="0" h="120000" w="120000">
                <a:moveTo>
                  <a:pt x="119986" y="0"/>
                </a:moveTo>
                <a:lnTo>
                  <a:pt x="36286" y="0"/>
                </a:lnTo>
                <a:lnTo>
                  <a:pt x="0" y="119917"/>
                </a:lnTo>
                <a:lnTo>
                  <a:pt x="90063" y="119917"/>
                </a:lnTo>
                <a:lnTo>
                  <a:pt x="119986" y="0"/>
                </a:lnTo>
                <a:close/>
              </a:path>
            </a:pathLst>
          </a:custGeom>
          <a:solidFill>
            <a:srgbClr val="45AF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6" name="Google Shape;1186;p48"/>
          <p:cNvSpPr/>
          <p:nvPr/>
        </p:nvSpPr>
        <p:spPr>
          <a:xfrm>
            <a:off x="6272603" y="3314663"/>
            <a:ext cx="826135" cy="202565"/>
          </a:xfrm>
          <a:custGeom>
            <a:rect b="b" l="l" r="r" t="t"/>
            <a:pathLst>
              <a:path extrusionOk="0" h="120000" w="120000">
                <a:moveTo>
                  <a:pt x="0" y="119917"/>
                </a:moveTo>
                <a:lnTo>
                  <a:pt x="36286" y="0"/>
                </a:lnTo>
                <a:lnTo>
                  <a:pt x="119986" y="0"/>
                </a:lnTo>
                <a:lnTo>
                  <a:pt x="90063" y="119917"/>
                </a:lnTo>
                <a:lnTo>
                  <a:pt x="0" y="119917"/>
                </a:lnTo>
                <a:close/>
              </a:path>
            </a:pathLst>
          </a:custGeom>
          <a:noFill/>
          <a:ln cap="flat" cmpd="sng" w="9525">
            <a:solidFill>
              <a:srgbClr val="AEE2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7" name="Google Shape;1187;p48"/>
          <p:cNvSpPr/>
          <p:nvPr/>
        </p:nvSpPr>
        <p:spPr>
          <a:xfrm>
            <a:off x="6892645" y="3314663"/>
            <a:ext cx="206375" cy="463550"/>
          </a:xfrm>
          <a:custGeom>
            <a:rect b="b" l="l" r="r" t="t"/>
            <a:pathLst>
              <a:path extrusionOk="0" h="120000" w="120000">
                <a:moveTo>
                  <a:pt x="119781" y="0"/>
                </a:moveTo>
                <a:lnTo>
                  <a:pt x="0" y="52402"/>
                </a:lnTo>
                <a:lnTo>
                  <a:pt x="0" y="119860"/>
                </a:lnTo>
                <a:lnTo>
                  <a:pt x="119781" y="65029"/>
                </a:lnTo>
                <a:lnTo>
                  <a:pt x="119781" y="0"/>
                </a:lnTo>
                <a:close/>
              </a:path>
            </a:pathLst>
          </a:custGeom>
          <a:solidFill>
            <a:srgbClr val="015B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8" name="Google Shape;1188;p48"/>
          <p:cNvSpPr/>
          <p:nvPr/>
        </p:nvSpPr>
        <p:spPr>
          <a:xfrm>
            <a:off x="6892645" y="3314663"/>
            <a:ext cx="206375" cy="463550"/>
          </a:xfrm>
          <a:custGeom>
            <a:rect b="b" l="l" r="r" t="t"/>
            <a:pathLst>
              <a:path extrusionOk="0" h="120000" w="120000">
                <a:moveTo>
                  <a:pt x="0" y="119860"/>
                </a:moveTo>
                <a:lnTo>
                  <a:pt x="119781" y="65029"/>
                </a:lnTo>
                <a:lnTo>
                  <a:pt x="119781" y="0"/>
                </a:lnTo>
                <a:lnTo>
                  <a:pt x="0" y="52402"/>
                </a:lnTo>
                <a:lnTo>
                  <a:pt x="0" y="119860"/>
                </a:lnTo>
                <a:close/>
              </a:path>
            </a:pathLst>
          </a:custGeom>
          <a:noFill/>
          <a:ln cap="flat" cmpd="sng" w="9525">
            <a:solidFill>
              <a:srgbClr val="AEE2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9" name="Google Shape;1189;p48"/>
          <p:cNvSpPr/>
          <p:nvPr/>
        </p:nvSpPr>
        <p:spPr>
          <a:xfrm>
            <a:off x="6272603" y="3517089"/>
            <a:ext cx="620395" cy="260985"/>
          </a:xfrm>
          <a:custGeom>
            <a:rect b="b" l="l" r="r" t="t"/>
            <a:pathLst>
              <a:path extrusionOk="0" h="120000" w="120000">
                <a:moveTo>
                  <a:pt x="119931" y="119817"/>
                </a:moveTo>
                <a:lnTo>
                  <a:pt x="119931" y="0"/>
                </a:lnTo>
                <a:lnTo>
                  <a:pt x="0" y="0"/>
                </a:lnTo>
                <a:lnTo>
                  <a:pt x="0" y="119817"/>
                </a:lnTo>
                <a:lnTo>
                  <a:pt x="119931" y="119817"/>
                </a:lnTo>
                <a:close/>
              </a:path>
            </a:pathLst>
          </a:custGeom>
          <a:solidFill>
            <a:srgbClr val="0D96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0" name="Google Shape;1190;p48"/>
          <p:cNvSpPr/>
          <p:nvPr/>
        </p:nvSpPr>
        <p:spPr>
          <a:xfrm>
            <a:off x="6272603" y="3517089"/>
            <a:ext cx="620395" cy="260985"/>
          </a:xfrm>
          <a:custGeom>
            <a:rect b="b" l="l" r="r" t="t"/>
            <a:pathLst>
              <a:path extrusionOk="0" h="120000" w="120000">
                <a:moveTo>
                  <a:pt x="119931" y="119817"/>
                </a:moveTo>
                <a:lnTo>
                  <a:pt x="119931" y="0"/>
                </a:lnTo>
                <a:lnTo>
                  <a:pt x="0" y="0"/>
                </a:lnTo>
                <a:lnTo>
                  <a:pt x="0" y="119817"/>
                </a:lnTo>
                <a:lnTo>
                  <a:pt x="119931" y="119817"/>
                </a:lnTo>
                <a:close/>
              </a:path>
            </a:pathLst>
          </a:custGeom>
          <a:noFill/>
          <a:ln cap="flat" cmpd="sng" w="9525">
            <a:solidFill>
              <a:srgbClr val="AEE2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1" name="Google Shape;1191;p48"/>
          <p:cNvSpPr/>
          <p:nvPr/>
        </p:nvSpPr>
        <p:spPr>
          <a:xfrm>
            <a:off x="6348990" y="3549605"/>
            <a:ext cx="454025" cy="79375"/>
          </a:xfrm>
          <a:custGeom>
            <a:rect b="b" l="l" r="r" t="t"/>
            <a:pathLst>
              <a:path extrusionOk="0" h="120000" w="120000">
                <a:moveTo>
                  <a:pt x="119862" y="59894"/>
                </a:moveTo>
                <a:lnTo>
                  <a:pt x="117984" y="81007"/>
                </a:lnTo>
                <a:lnTo>
                  <a:pt x="116164" y="94855"/>
                </a:lnTo>
                <a:lnTo>
                  <a:pt x="114953" y="105592"/>
                </a:lnTo>
                <a:lnTo>
                  <a:pt x="113739" y="112510"/>
                </a:lnTo>
                <a:lnTo>
                  <a:pt x="112527" y="115968"/>
                </a:lnTo>
                <a:lnTo>
                  <a:pt x="110647" y="119774"/>
                </a:lnTo>
                <a:lnTo>
                  <a:pt x="108827" y="119774"/>
                </a:lnTo>
                <a:lnTo>
                  <a:pt x="107616" y="115968"/>
                </a:lnTo>
                <a:lnTo>
                  <a:pt x="105797" y="112510"/>
                </a:lnTo>
                <a:lnTo>
                  <a:pt x="103310" y="98662"/>
                </a:lnTo>
                <a:lnTo>
                  <a:pt x="101491" y="81007"/>
                </a:lnTo>
                <a:lnTo>
                  <a:pt x="99674" y="59894"/>
                </a:lnTo>
                <a:lnTo>
                  <a:pt x="97249" y="38780"/>
                </a:lnTo>
                <a:lnTo>
                  <a:pt x="95368" y="21112"/>
                </a:lnTo>
                <a:lnTo>
                  <a:pt x="93548" y="10736"/>
                </a:lnTo>
                <a:lnTo>
                  <a:pt x="92337" y="3457"/>
                </a:lnTo>
                <a:lnTo>
                  <a:pt x="90518" y="0"/>
                </a:lnTo>
                <a:lnTo>
                  <a:pt x="88639" y="0"/>
                </a:lnTo>
                <a:lnTo>
                  <a:pt x="87426" y="7264"/>
                </a:lnTo>
                <a:lnTo>
                  <a:pt x="85606" y="10736"/>
                </a:lnTo>
                <a:lnTo>
                  <a:pt x="84395" y="17653"/>
                </a:lnTo>
                <a:lnTo>
                  <a:pt x="83181" y="24585"/>
                </a:lnTo>
                <a:lnTo>
                  <a:pt x="81303" y="42240"/>
                </a:lnTo>
                <a:lnTo>
                  <a:pt x="80089" y="59894"/>
                </a:lnTo>
                <a:lnTo>
                  <a:pt x="78272" y="77549"/>
                </a:lnTo>
                <a:lnTo>
                  <a:pt x="76452" y="94855"/>
                </a:lnTo>
                <a:lnTo>
                  <a:pt x="75180" y="102119"/>
                </a:lnTo>
                <a:lnTo>
                  <a:pt x="73966" y="112510"/>
                </a:lnTo>
                <a:lnTo>
                  <a:pt x="72147" y="115968"/>
                </a:lnTo>
                <a:lnTo>
                  <a:pt x="70935" y="119774"/>
                </a:lnTo>
                <a:lnTo>
                  <a:pt x="69116" y="119774"/>
                </a:lnTo>
                <a:lnTo>
                  <a:pt x="59901" y="59894"/>
                </a:lnTo>
                <a:lnTo>
                  <a:pt x="53778" y="10736"/>
                </a:lnTo>
                <a:lnTo>
                  <a:pt x="50745" y="0"/>
                </a:lnTo>
                <a:lnTo>
                  <a:pt x="48928" y="0"/>
                </a:lnTo>
                <a:lnTo>
                  <a:pt x="47047" y="7264"/>
                </a:lnTo>
                <a:lnTo>
                  <a:pt x="45836" y="10736"/>
                </a:lnTo>
                <a:lnTo>
                  <a:pt x="44622" y="17653"/>
                </a:lnTo>
                <a:lnTo>
                  <a:pt x="43410" y="24585"/>
                </a:lnTo>
                <a:lnTo>
                  <a:pt x="41591" y="42240"/>
                </a:lnTo>
                <a:lnTo>
                  <a:pt x="39710" y="59894"/>
                </a:lnTo>
                <a:lnTo>
                  <a:pt x="38499" y="81007"/>
                </a:lnTo>
                <a:lnTo>
                  <a:pt x="36680" y="94855"/>
                </a:lnTo>
                <a:lnTo>
                  <a:pt x="35468" y="105592"/>
                </a:lnTo>
                <a:lnTo>
                  <a:pt x="34254" y="112510"/>
                </a:lnTo>
                <a:lnTo>
                  <a:pt x="32376" y="115968"/>
                </a:lnTo>
                <a:lnTo>
                  <a:pt x="31162" y="119774"/>
                </a:lnTo>
                <a:lnTo>
                  <a:pt x="29343" y="119774"/>
                </a:lnTo>
                <a:lnTo>
                  <a:pt x="28131" y="115968"/>
                </a:lnTo>
                <a:lnTo>
                  <a:pt x="26312" y="112510"/>
                </a:lnTo>
                <a:lnTo>
                  <a:pt x="24434" y="98662"/>
                </a:lnTo>
                <a:lnTo>
                  <a:pt x="22614" y="81007"/>
                </a:lnTo>
                <a:lnTo>
                  <a:pt x="20189" y="59894"/>
                </a:lnTo>
                <a:lnTo>
                  <a:pt x="18309" y="38780"/>
                </a:lnTo>
                <a:lnTo>
                  <a:pt x="16491" y="21112"/>
                </a:lnTo>
                <a:lnTo>
                  <a:pt x="14066" y="10736"/>
                </a:lnTo>
                <a:lnTo>
                  <a:pt x="12247" y="3457"/>
                </a:lnTo>
                <a:lnTo>
                  <a:pt x="10974" y="0"/>
                </a:lnTo>
                <a:lnTo>
                  <a:pt x="9155" y="0"/>
                </a:lnTo>
                <a:lnTo>
                  <a:pt x="7335" y="7264"/>
                </a:lnTo>
                <a:lnTo>
                  <a:pt x="6124" y="10736"/>
                </a:lnTo>
                <a:lnTo>
                  <a:pt x="4910" y="17653"/>
                </a:lnTo>
                <a:lnTo>
                  <a:pt x="3638" y="24585"/>
                </a:lnTo>
                <a:lnTo>
                  <a:pt x="1818" y="42240"/>
                </a:lnTo>
                <a:lnTo>
                  <a:pt x="0" y="59894"/>
                </a:lnTo>
              </a:path>
            </a:pathLst>
          </a:custGeom>
          <a:noFill/>
          <a:ln cap="flat" cmpd="sng" w="95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2" name="Google Shape;1192;p48"/>
          <p:cNvSpPr/>
          <p:nvPr/>
        </p:nvSpPr>
        <p:spPr>
          <a:xfrm>
            <a:off x="6348990" y="3549605"/>
            <a:ext cx="454025" cy="79375"/>
          </a:xfrm>
          <a:custGeom>
            <a:rect b="b" l="l" r="r" t="t"/>
            <a:pathLst>
              <a:path extrusionOk="0" h="120000" w="120000">
                <a:moveTo>
                  <a:pt x="0" y="59894"/>
                </a:moveTo>
                <a:lnTo>
                  <a:pt x="1818" y="81007"/>
                </a:lnTo>
                <a:lnTo>
                  <a:pt x="3638" y="94855"/>
                </a:lnTo>
                <a:lnTo>
                  <a:pt x="4910" y="105592"/>
                </a:lnTo>
                <a:lnTo>
                  <a:pt x="6124" y="112510"/>
                </a:lnTo>
                <a:lnTo>
                  <a:pt x="7335" y="115968"/>
                </a:lnTo>
                <a:lnTo>
                  <a:pt x="9155" y="119774"/>
                </a:lnTo>
                <a:lnTo>
                  <a:pt x="10974" y="119774"/>
                </a:lnTo>
                <a:lnTo>
                  <a:pt x="12247" y="115968"/>
                </a:lnTo>
                <a:lnTo>
                  <a:pt x="14066" y="112510"/>
                </a:lnTo>
                <a:lnTo>
                  <a:pt x="16491" y="98662"/>
                </a:lnTo>
                <a:lnTo>
                  <a:pt x="18309" y="81007"/>
                </a:lnTo>
                <a:lnTo>
                  <a:pt x="20189" y="59894"/>
                </a:lnTo>
                <a:lnTo>
                  <a:pt x="22614" y="38780"/>
                </a:lnTo>
                <a:lnTo>
                  <a:pt x="24434" y="21112"/>
                </a:lnTo>
                <a:lnTo>
                  <a:pt x="26312" y="10736"/>
                </a:lnTo>
                <a:lnTo>
                  <a:pt x="28131" y="3457"/>
                </a:lnTo>
                <a:lnTo>
                  <a:pt x="29343" y="0"/>
                </a:lnTo>
                <a:lnTo>
                  <a:pt x="31162" y="0"/>
                </a:lnTo>
                <a:lnTo>
                  <a:pt x="33043" y="7264"/>
                </a:lnTo>
                <a:lnTo>
                  <a:pt x="34254" y="10736"/>
                </a:lnTo>
                <a:lnTo>
                  <a:pt x="35468" y="17653"/>
                </a:lnTo>
                <a:lnTo>
                  <a:pt x="36680" y="24585"/>
                </a:lnTo>
                <a:lnTo>
                  <a:pt x="38499" y="42240"/>
                </a:lnTo>
                <a:lnTo>
                  <a:pt x="40377" y="59894"/>
                </a:lnTo>
                <a:lnTo>
                  <a:pt x="41591" y="77549"/>
                </a:lnTo>
                <a:lnTo>
                  <a:pt x="43410" y="94855"/>
                </a:lnTo>
                <a:lnTo>
                  <a:pt x="44622" y="102119"/>
                </a:lnTo>
                <a:lnTo>
                  <a:pt x="45836" y="112510"/>
                </a:lnTo>
                <a:lnTo>
                  <a:pt x="47714" y="115968"/>
                </a:lnTo>
                <a:lnTo>
                  <a:pt x="48928" y="119774"/>
                </a:lnTo>
                <a:lnTo>
                  <a:pt x="50745" y="119774"/>
                </a:lnTo>
                <a:lnTo>
                  <a:pt x="52564" y="115968"/>
                </a:lnTo>
                <a:lnTo>
                  <a:pt x="53778" y="109051"/>
                </a:lnTo>
                <a:lnTo>
                  <a:pt x="55656" y="98662"/>
                </a:lnTo>
                <a:lnTo>
                  <a:pt x="58081" y="81007"/>
                </a:lnTo>
                <a:lnTo>
                  <a:pt x="59901" y="59894"/>
                </a:lnTo>
                <a:lnTo>
                  <a:pt x="66024" y="10736"/>
                </a:lnTo>
                <a:lnTo>
                  <a:pt x="69116" y="0"/>
                </a:lnTo>
                <a:lnTo>
                  <a:pt x="70935" y="0"/>
                </a:lnTo>
                <a:lnTo>
                  <a:pt x="72755" y="7264"/>
                </a:lnTo>
                <a:lnTo>
                  <a:pt x="73966" y="10736"/>
                </a:lnTo>
                <a:lnTo>
                  <a:pt x="75180" y="17653"/>
                </a:lnTo>
                <a:lnTo>
                  <a:pt x="76452" y="24585"/>
                </a:lnTo>
                <a:lnTo>
                  <a:pt x="78272" y="42240"/>
                </a:lnTo>
                <a:lnTo>
                  <a:pt x="80089" y="59894"/>
                </a:lnTo>
                <a:lnTo>
                  <a:pt x="81303" y="81007"/>
                </a:lnTo>
                <a:lnTo>
                  <a:pt x="83181" y="94855"/>
                </a:lnTo>
                <a:lnTo>
                  <a:pt x="84395" y="105592"/>
                </a:lnTo>
                <a:lnTo>
                  <a:pt x="85606" y="112510"/>
                </a:lnTo>
                <a:lnTo>
                  <a:pt x="87426" y="115968"/>
                </a:lnTo>
                <a:lnTo>
                  <a:pt x="88639" y="119774"/>
                </a:lnTo>
                <a:lnTo>
                  <a:pt x="90518" y="119774"/>
                </a:lnTo>
                <a:lnTo>
                  <a:pt x="92337" y="115968"/>
                </a:lnTo>
                <a:lnTo>
                  <a:pt x="93548" y="112510"/>
                </a:lnTo>
                <a:lnTo>
                  <a:pt x="95368" y="98662"/>
                </a:lnTo>
                <a:lnTo>
                  <a:pt x="97854" y="81007"/>
                </a:lnTo>
                <a:lnTo>
                  <a:pt x="99674" y="59894"/>
                </a:lnTo>
                <a:lnTo>
                  <a:pt x="101491" y="38780"/>
                </a:lnTo>
                <a:lnTo>
                  <a:pt x="103310" y="21112"/>
                </a:lnTo>
                <a:lnTo>
                  <a:pt x="105797" y="10736"/>
                </a:lnTo>
                <a:lnTo>
                  <a:pt x="107616" y="3457"/>
                </a:lnTo>
                <a:lnTo>
                  <a:pt x="108827" y="0"/>
                </a:lnTo>
                <a:lnTo>
                  <a:pt x="110647" y="0"/>
                </a:lnTo>
                <a:lnTo>
                  <a:pt x="112527" y="7264"/>
                </a:lnTo>
                <a:lnTo>
                  <a:pt x="113739" y="10736"/>
                </a:lnTo>
                <a:lnTo>
                  <a:pt x="114953" y="17653"/>
                </a:lnTo>
                <a:lnTo>
                  <a:pt x="116164" y="24585"/>
                </a:lnTo>
                <a:lnTo>
                  <a:pt x="117984" y="42240"/>
                </a:lnTo>
                <a:lnTo>
                  <a:pt x="119862" y="59894"/>
                </a:lnTo>
              </a:path>
            </a:pathLst>
          </a:custGeom>
          <a:noFill/>
          <a:ln cap="flat" cmpd="sng" w="160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3" name="Google Shape;1193;p48"/>
          <p:cNvSpPr/>
          <p:nvPr/>
        </p:nvSpPr>
        <p:spPr>
          <a:xfrm>
            <a:off x="6348990" y="3549605"/>
            <a:ext cx="448945" cy="79375"/>
          </a:xfrm>
          <a:custGeom>
            <a:rect b="b" l="l" r="r" t="t"/>
            <a:pathLst>
              <a:path extrusionOk="0" h="120000" w="120000">
                <a:moveTo>
                  <a:pt x="119993" y="59894"/>
                </a:moveTo>
                <a:lnTo>
                  <a:pt x="118706" y="81007"/>
                </a:lnTo>
                <a:lnTo>
                  <a:pt x="116866" y="94855"/>
                </a:lnTo>
                <a:lnTo>
                  <a:pt x="115638" y="105592"/>
                </a:lnTo>
                <a:lnTo>
                  <a:pt x="114413" y="112510"/>
                </a:lnTo>
                <a:lnTo>
                  <a:pt x="113186" y="115968"/>
                </a:lnTo>
                <a:lnTo>
                  <a:pt x="111286" y="119774"/>
                </a:lnTo>
                <a:lnTo>
                  <a:pt x="110059" y="119774"/>
                </a:lnTo>
                <a:lnTo>
                  <a:pt x="107606" y="115968"/>
                </a:lnTo>
                <a:lnTo>
                  <a:pt x="106381" y="112510"/>
                </a:lnTo>
                <a:lnTo>
                  <a:pt x="104479" y="98662"/>
                </a:lnTo>
                <a:lnTo>
                  <a:pt x="102027" y="81007"/>
                </a:lnTo>
                <a:lnTo>
                  <a:pt x="100189" y="59894"/>
                </a:lnTo>
                <a:lnTo>
                  <a:pt x="98349" y="38780"/>
                </a:lnTo>
                <a:lnTo>
                  <a:pt x="96447" y="21112"/>
                </a:lnTo>
                <a:lnTo>
                  <a:pt x="94607" y="10736"/>
                </a:lnTo>
                <a:lnTo>
                  <a:pt x="92157" y="3457"/>
                </a:lnTo>
                <a:lnTo>
                  <a:pt x="90867" y="0"/>
                </a:lnTo>
                <a:lnTo>
                  <a:pt x="89027" y="0"/>
                </a:lnTo>
                <a:lnTo>
                  <a:pt x="87190" y="7264"/>
                </a:lnTo>
                <a:lnTo>
                  <a:pt x="85962" y="10736"/>
                </a:lnTo>
                <a:lnTo>
                  <a:pt x="84737" y="17653"/>
                </a:lnTo>
                <a:lnTo>
                  <a:pt x="83448" y="24585"/>
                </a:lnTo>
                <a:lnTo>
                  <a:pt x="81610" y="42240"/>
                </a:lnTo>
                <a:lnTo>
                  <a:pt x="79770" y="59894"/>
                </a:lnTo>
                <a:lnTo>
                  <a:pt x="78542" y="77549"/>
                </a:lnTo>
                <a:lnTo>
                  <a:pt x="76705" y="94855"/>
                </a:lnTo>
                <a:lnTo>
                  <a:pt x="75416" y="102119"/>
                </a:lnTo>
                <a:lnTo>
                  <a:pt x="74191" y="112510"/>
                </a:lnTo>
                <a:lnTo>
                  <a:pt x="72963" y="115968"/>
                </a:lnTo>
                <a:lnTo>
                  <a:pt x="71125" y="119774"/>
                </a:lnTo>
                <a:lnTo>
                  <a:pt x="69898" y="119774"/>
                </a:lnTo>
                <a:lnTo>
                  <a:pt x="61804" y="81007"/>
                </a:lnTo>
                <a:lnTo>
                  <a:pt x="59966" y="59894"/>
                </a:lnTo>
                <a:lnTo>
                  <a:pt x="54386" y="10736"/>
                </a:lnTo>
                <a:lnTo>
                  <a:pt x="50094" y="0"/>
                </a:lnTo>
                <a:lnTo>
                  <a:pt x="48866" y="0"/>
                </a:lnTo>
                <a:lnTo>
                  <a:pt x="46967" y="7264"/>
                </a:lnTo>
                <a:lnTo>
                  <a:pt x="45739" y="10736"/>
                </a:lnTo>
                <a:lnTo>
                  <a:pt x="44514" y="17653"/>
                </a:lnTo>
                <a:lnTo>
                  <a:pt x="43287" y="24585"/>
                </a:lnTo>
                <a:lnTo>
                  <a:pt x="41449" y="42240"/>
                </a:lnTo>
                <a:lnTo>
                  <a:pt x="40160" y="59894"/>
                </a:lnTo>
                <a:lnTo>
                  <a:pt x="38322" y="81007"/>
                </a:lnTo>
                <a:lnTo>
                  <a:pt x="36482" y="94855"/>
                </a:lnTo>
                <a:lnTo>
                  <a:pt x="35254" y="105592"/>
                </a:lnTo>
                <a:lnTo>
                  <a:pt x="34029" y="112510"/>
                </a:lnTo>
                <a:lnTo>
                  <a:pt x="32743" y="115968"/>
                </a:lnTo>
                <a:lnTo>
                  <a:pt x="30903" y="119774"/>
                </a:lnTo>
                <a:lnTo>
                  <a:pt x="29675" y="119774"/>
                </a:lnTo>
                <a:lnTo>
                  <a:pt x="27837" y="115968"/>
                </a:lnTo>
                <a:lnTo>
                  <a:pt x="25936" y="112510"/>
                </a:lnTo>
                <a:lnTo>
                  <a:pt x="23483" y="98662"/>
                </a:lnTo>
                <a:lnTo>
                  <a:pt x="21643" y="81007"/>
                </a:lnTo>
                <a:lnTo>
                  <a:pt x="19805" y="59894"/>
                </a:lnTo>
                <a:lnTo>
                  <a:pt x="14225" y="10736"/>
                </a:lnTo>
                <a:lnTo>
                  <a:pt x="10484" y="0"/>
                </a:lnTo>
                <a:lnTo>
                  <a:pt x="8646" y="0"/>
                </a:lnTo>
                <a:lnTo>
                  <a:pt x="7418" y="7264"/>
                </a:lnTo>
                <a:lnTo>
                  <a:pt x="5578" y="10736"/>
                </a:lnTo>
                <a:lnTo>
                  <a:pt x="4291" y="17653"/>
                </a:lnTo>
                <a:lnTo>
                  <a:pt x="3066" y="24585"/>
                </a:lnTo>
                <a:lnTo>
                  <a:pt x="1226" y="42240"/>
                </a:lnTo>
                <a:lnTo>
                  <a:pt x="0" y="5989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4" name="Google Shape;1194;p48"/>
          <p:cNvSpPr/>
          <p:nvPr/>
        </p:nvSpPr>
        <p:spPr>
          <a:xfrm>
            <a:off x="6348990" y="3549605"/>
            <a:ext cx="448945" cy="79375"/>
          </a:xfrm>
          <a:custGeom>
            <a:rect b="b" l="l" r="r" t="t"/>
            <a:pathLst>
              <a:path extrusionOk="0" h="120000" w="120000">
                <a:moveTo>
                  <a:pt x="0" y="59894"/>
                </a:moveTo>
                <a:lnTo>
                  <a:pt x="1226" y="81007"/>
                </a:lnTo>
                <a:lnTo>
                  <a:pt x="3066" y="94855"/>
                </a:lnTo>
                <a:lnTo>
                  <a:pt x="4291" y="105592"/>
                </a:lnTo>
                <a:lnTo>
                  <a:pt x="5578" y="112510"/>
                </a:lnTo>
                <a:lnTo>
                  <a:pt x="7418" y="115968"/>
                </a:lnTo>
                <a:lnTo>
                  <a:pt x="8646" y="119774"/>
                </a:lnTo>
                <a:lnTo>
                  <a:pt x="10484" y="119774"/>
                </a:lnTo>
                <a:lnTo>
                  <a:pt x="12385" y="115968"/>
                </a:lnTo>
                <a:lnTo>
                  <a:pt x="14225" y="112510"/>
                </a:lnTo>
                <a:lnTo>
                  <a:pt x="16063" y="98662"/>
                </a:lnTo>
                <a:lnTo>
                  <a:pt x="17903" y="81007"/>
                </a:lnTo>
                <a:lnTo>
                  <a:pt x="19805" y="59894"/>
                </a:lnTo>
                <a:lnTo>
                  <a:pt x="25936" y="10736"/>
                </a:lnTo>
                <a:lnTo>
                  <a:pt x="29675" y="0"/>
                </a:lnTo>
                <a:lnTo>
                  <a:pt x="30903" y="0"/>
                </a:lnTo>
                <a:lnTo>
                  <a:pt x="32743" y="7264"/>
                </a:lnTo>
                <a:lnTo>
                  <a:pt x="34029" y="10736"/>
                </a:lnTo>
                <a:lnTo>
                  <a:pt x="35254" y="17653"/>
                </a:lnTo>
                <a:lnTo>
                  <a:pt x="36482" y="24585"/>
                </a:lnTo>
                <a:lnTo>
                  <a:pt x="38322" y="42240"/>
                </a:lnTo>
                <a:lnTo>
                  <a:pt x="40160" y="59894"/>
                </a:lnTo>
                <a:lnTo>
                  <a:pt x="41449" y="77549"/>
                </a:lnTo>
                <a:lnTo>
                  <a:pt x="43287" y="94855"/>
                </a:lnTo>
                <a:lnTo>
                  <a:pt x="44514" y="102119"/>
                </a:lnTo>
                <a:lnTo>
                  <a:pt x="46354" y="112510"/>
                </a:lnTo>
                <a:lnTo>
                  <a:pt x="46967" y="115968"/>
                </a:lnTo>
                <a:lnTo>
                  <a:pt x="48866" y="119774"/>
                </a:lnTo>
                <a:lnTo>
                  <a:pt x="50706" y="119774"/>
                </a:lnTo>
                <a:lnTo>
                  <a:pt x="59966" y="59894"/>
                </a:lnTo>
                <a:lnTo>
                  <a:pt x="62478" y="38780"/>
                </a:lnTo>
                <a:lnTo>
                  <a:pt x="64318" y="21112"/>
                </a:lnTo>
                <a:lnTo>
                  <a:pt x="66158" y="10736"/>
                </a:lnTo>
                <a:lnTo>
                  <a:pt x="67998" y="3457"/>
                </a:lnTo>
                <a:lnTo>
                  <a:pt x="69898" y="0"/>
                </a:lnTo>
                <a:lnTo>
                  <a:pt x="71125" y="0"/>
                </a:lnTo>
                <a:lnTo>
                  <a:pt x="72963" y="7264"/>
                </a:lnTo>
                <a:lnTo>
                  <a:pt x="74191" y="10736"/>
                </a:lnTo>
                <a:lnTo>
                  <a:pt x="75416" y="17653"/>
                </a:lnTo>
                <a:lnTo>
                  <a:pt x="76705" y="24585"/>
                </a:lnTo>
                <a:lnTo>
                  <a:pt x="78542" y="42240"/>
                </a:lnTo>
                <a:lnTo>
                  <a:pt x="79770" y="59894"/>
                </a:lnTo>
                <a:lnTo>
                  <a:pt x="81610" y="81007"/>
                </a:lnTo>
                <a:lnTo>
                  <a:pt x="83448" y="94855"/>
                </a:lnTo>
                <a:lnTo>
                  <a:pt x="84737" y="105592"/>
                </a:lnTo>
                <a:lnTo>
                  <a:pt x="85962" y="112510"/>
                </a:lnTo>
                <a:lnTo>
                  <a:pt x="87190" y="115968"/>
                </a:lnTo>
                <a:lnTo>
                  <a:pt x="89027" y="119774"/>
                </a:lnTo>
                <a:lnTo>
                  <a:pt x="90867" y="119774"/>
                </a:lnTo>
                <a:lnTo>
                  <a:pt x="92157" y="115968"/>
                </a:lnTo>
                <a:lnTo>
                  <a:pt x="94607" y="112510"/>
                </a:lnTo>
                <a:lnTo>
                  <a:pt x="96447" y="98662"/>
                </a:lnTo>
                <a:lnTo>
                  <a:pt x="98349" y="81007"/>
                </a:lnTo>
                <a:lnTo>
                  <a:pt x="100189" y="59894"/>
                </a:lnTo>
                <a:lnTo>
                  <a:pt x="102639" y="38780"/>
                </a:lnTo>
                <a:lnTo>
                  <a:pt x="104479" y="21112"/>
                </a:lnTo>
                <a:lnTo>
                  <a:pt x="106381" y="10736"/>
                </a:lnTo>
                <a:lnTo>
                  <a:pt x="107606" y="3457"/>
                </a:lnTo>
                <a:lnTo>
                  <a:pt x="110059" y="0"/>
                </a:lnTo>
                <a:lnTo>
                  <a:pt x="111286" y="0"/>
                </a:lnTo>
                <a:lnTo>
                  <a:pt x="113186" y="7264"/>
                </a:lnTo>
                <a:lnTo>
                  <a:pt x="114413" y="10736"/>
                </a:lnTo>
                <a:lnTo>
                  <a:pt x="115638" y="17653"/>
                </a:lnTo>
                <a:lnTo>
                  <a:pt x="116866" y="24585"/>
                </a:lnTo>
                <a:lnTo>
                  <a:pt x="118706" y="42240"/>
                </a:lnTo>
                <a:lnTo>
                  <a:pt x="119993" y="59894"/>
                </a:lnTo>
              </a:path>
            </a:pathLst>
          </a:custGeom>
          <a:noFill/>
          <a:ln cap="flat" cmpd="sng" w="16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5" name="Google Shape;1195;p48"/>
          <p:cNvSpPr/>
          <p:nvPr/>
        </p:nvSpPr>
        <p:spPr>
          <a:xfrm>
            <a:off x="6348990" y="3661356"/>
            <a:ext cx="454025" cy="79375"/>
          </a:xfrm>
          <a:custGeom>
            <a:rect b="b" l="l" r="r" t="t"/>
            <a:pathLst>
              <a:path extrusionOk="0" h="120000" w="120000">
                <a:moveTo>
                  <a:pt x="119862" y="59535"/>
                </a:moveTo>
                <a:lnTo>
                  <a:pt x="117984" y="77191"/>
                </a:lnTo>
                <a:lnTo>
                  <a:pt x="116164" y="94846"/>
                </a:lnTo>
                <a:lnTo>
                  <a:pt x="114953" y="101770"/>
                </a:lnTo>
                <a:lnTo>
                  <a:pt x="113739" y="109039"/>
                </a:lnTo>
                <a:lnTo>
                  <a:pt x="112527" y="112502"/>
                </a:lnTo>
                <a:lnTo>
                  <a:pt x="110647" y="119425"/>
                </a:lnTo>
                <a:lnTo>
                  <a:pt x="108827" y="119425"/>
                </a:lnTo>
                <a:lnTo>
                  <a:pt x="99674" y="59535"/>
                </a:lnTo>
                <a:lnTo>
                  <a:pt x="97249" y="34959"/>
                </a:lnTo>
                <a:lnTo>
                  <a:pt x="95368" y="17653"/>
                </a:lnTo>
                <a:lnTo>
                  <a:pt x="93548" y="6915"/>
                </a:lnTo>
                <a:lnTo>
                  <a:pt x="92337" y="0"/>
                </a:lnTo>
                <a:lnTo>
                  <a:pt x="90518" y="0"/>
                </a:lnTo>
                <a:lnTo>
                  <a:pt x="88639" y="0"/>
                </a:lnTo>
                <a:lnTo>
                  <a:pt x="87426" y="3457"/>
                </a:lnTo>
                <a:lnTo>
                  <a:pt x="85606" y="6915"/>
                </a:lnTo>
                <a:lnTo>
                  <a:pt x="84395" y="13833"/>
                </a:lnTo>
                <a:lnTo>
                  <a:pt x="83181" y="24569"/>
                </a:lnTo>
                <a:lnTo>
                  <a:pt x="81303" y="38418"/>
                </a:lnTo>
                <a:lnTo>
                  <a:pt x="80089" y="59535"/>
                </a:lnTo>
                <a:lnTo>
                  <a:pt x="78272" y="77191"/>
                </a:lnTo>
                <a:lnTo>
                  <a:pt x="76452" y="94846"/>
                </a:lnTo>
                <a:lnTo>
                  <a:pt x="75180" y="101770"/>
                </a:lnTo>
                <a:lnTo>
                  <a:pt x="73966" y="109039"/>
                </a:lnTo>
                <a:lnTo>
                  <a:pt x="72147" y="112502"/>
                </a:lnTo>
                <a:lnTo>
                  <a:pt x="70935" y="119425"/>
                </a:lnTo>
                <a:lnTo>
                  <a:pt x="69116" y="119425"/>
                </a:lnTo>
                <a:lnTo>
                  <a:pt x="67843" y="112502"/>
                </a:lnTo>
                <a:lnTo>
                  <a:pt x="66024" y="105232"/>
                </a:lnTo>
                <a:lnTo>
                  <a:pt x="64204" y="94846"/>
                </a:lnTo>
                <a:lnTo>
                  <a:pt x="61779" y="80653"/>
                </a:lnTo>
                <a:lnTo>
                  <a:pt x="59901" y="59535"/>
                </a:lnTo>
                <a:lnTo>
                  <a:pt x="58081" y="34959"/>
                </a:lnTo>
                <a:lnTo>
                  <a:pt x="55656" y="17653"/>
                </a:lnTo>
                <a:lnTo>
                  <a:pt x="53778" y="6915"/>
                </a:lnTo>
                <a:lnTo>
                  <a:pt x="51958" y="0"/>
                </a:lnTo>
                <a:lnTo>
                  <a:pt x="50745" y="0"/>
                </a:lnTo>
                <a:lnTo>
                  <a:pt x="48928" y="0"/>
                </a:lnTo>
                <a:lnTo>
                  <a:pt x="47714" y="3457"/>
                </a:lnTo>
                <a:lnTo>
                  <a:pt x="45836" y="6915"/>
                </a:lnTo>
                <a:lnTo>
                  <a:pt x="44622" y="13833"/>
                </a:lnTo>
                <a:lnTo>
                  <a:pt x="43410" y="24569"/>
                </a:lnTo>
                <a:lnTo>
                  <a:pt x="41591" y="38418"/>
                </a:lnTo>
                <a:lnTo>
                  <a:pt x="39710" y="59535"/>
                </a:lnTo>
                <a:lnTo>
                  <a:pt x="38499" y="77191"/>
                </a:lnTo>
                <a:lnTo>
                  <a:pt x="36680" y="94846"/>
                </a:lnTo>
                <a:lnTo>
                  <a:pt x="35468" y="101770"/>
                </a:lnTo>
                <a:lnTo>
                  <a:pt x="34254" y="109039"/>
                </a:lnTo>
                <a:lnTo>
                  <a:pt x="32376" y="112502"/>
                </a:lnTo>
                <a:lnTo>
                  <a:pt x="31162" y="119425"/>
                </a:lnTo>
                <a:lnTo>
                  <a:pt x="29343" y="119425"/>
                </a:lnTo>
                <a:lnTo>
                  <a:pt x="20189" y="59535"/>
                </a:lnTo>
                <a:lnTo>
                  <a:pt x="18309" y="34959"/>
                </a:lnTo>
                <a:lnTo>
                  <a:pt x="16491" y="17653"/>
                </a:lnTo>
                <a:lnTo>
                  <a:pt x="14066" y="6915"/>
                </a:lnTo>
                <a:lnTo>
                  <a:pt x="12247" y="0"/>
                </a:lnTo>
                <a:lnTo>
                  <a:pt x="10974" y="0"/>
                </a:lnTo>
                <a:lnTo>
                  <a:pt x="9155" y="0"/>
                </a:lnTo>
                <a:lnTo>
                  <a:pt x="7335" y="3457"/>
                </a:lnTo>
                <a:lnTo>
                  <a:pt x="6124" y="6915"/>
                </a:lnTo>
                <a:lnTo>
                  <a:pt x="4910" y="13833"/>
                </a:lnTo>
                <a:lnTo>
                  <a:pt x="3638" y="24569"/>
                </a:lnTo>
                <a:lnTo>
                  <a:pt x="1818" y="38418"/>
                </a:lnTo>
                <a:lnTo>
                  <a:pt x="0" y="59535"/>
                </a:lnTo>
              </a:path>
            </a:pathLst>
          </a:custGeom>
          <a:noFill/>
          <a:ln cap="flat" cmpd="sng" w="95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6" name="Google Shape;1196;p48"/>
          <p:cNvSpPr/>
          <p:nvPr/>
        </p:nvSpPr>
        <p:spPr>
          <a:xfrm>
            <a:off x="6348990" y="3661356"/>
            <a:ext cx="454025" cy="79375"/>
          </a:xfrm>
          <a:custGeom>
            <a:rect b="b" l="l" r="r" t="t"/>
            <a:pathLst>
              <a:path extrusionOk="0" h="120000" w="120000">
                <a:moveTo>
                  <a:pt x="0" y="59535"/>
                </a:moveTo>
                <a:lnTo>
                  <a:pt x="1818" y="77191"/>
                </a:lnTo>
                <a:lnTo>
                  <a:pt x="3638" y="94846"/>
                </a:lnTo>
                <a:lnTo>
                  <a:pt x="4910" y="101770"/>
                </a:lnTo>
                <a:lnTo>
                  <a:pt x="6124" y="109039"/>
                </a:lnTo>
                <a:lnTo>
                  <a:pt x="7335" y="112502"/>
                </a:lnTo>
                <a:lnTo>
                  <a:pt x="9155" y="119425"/>
                </a:lnTo>
                <a:lnTo>
                  <a:pt x="10974" y="119425"/>
                </a:lnTo>
                <a:lnTo>
                  <a:pt x="20189" y="59535"/>
                </a:lnTo>
                <a:lnTo>
                  <a:pt x="22614" y="34959"/>
                </a:lnTo>
                <a:lnTo>
                  <a:pt x="24434" y="17653"/>
                </a:lnTo>
                <a:lnTo>
                  <a:pt x="26312" y="6915"/>
                </a:lnTo>
                <a:lnTo>
                  <a:pt x="28131" y="0"/>
                </a:lnTo>
                <a:lnTo>
                  <a:pt x="29343" y="0"/>
                </a:lnTo>
                <a:lnTo>
                  <a:pt x="31162" y="0"/>
                </a:lnTo>
                <a:lnTo>
                  <a:pt x="33043" y="3457"/>
                </a:lnTo>
                <a:lnTo>
                  <a:pt x="34254" y="6915"/>
                </a:lnTo>
                <a:lnTo>
                  <a:pt x="35468" y="13833"/>
                </a:lnTo>
                <a:lnTo>
                  <a:pt x="36680" y="24569"/>
                </a:lnTo>
                <a:lnTo>
                  <a:pt x="38499" y="38418"/>
                </a:lnTo>
                <a:lnTo>
                  <a:pt x="40377" y="59535"/>
                </a:lnTo>
                <a:lnTo>
                  <a:pt x="41591" y="77191"/>
                </a:lnTo>
                <a:lnTo>
                  <a:pt x="43410" y="94846"/>
                </a:lnTo>
                <a:lnTo>
                  <a:pt x="44622" y="101770"/>
                </a:lnTo>
                <a:lnTo>
                  <a:pt x="45836" y="109039"/>
                </a:lnTo>
                <a:lnTo>
                  <a:pt x="47714" y="112502"/>
                </a:lnTo>
                <a:lnTo>
                  <a:pt x="48928" y="119425"/>
                </a:lnTo>
                <a:lnTo>
                  <a:pt x="50745" y="119425"/>
                </a:lnTo>
                <a:lnTo>
                  <a:pt x="52564" y="112502"/>
                </a:lnTo>
                <a:lnTo>
                  <a:pt x="53778" y="105232"/>
                </a:lnTo>
                <a:lnTo>
                  <a:pt x="55656" y="94846"/>
                </a:lnTo>
                <a:lnTo>
                  <a:pt x="58081" y="80653"/>
                </a:lnTo>
                <a:lnTo>
                  <a:pt x="59901" y="59535"/>
                </a:lnTo>
                <a:lnTo>
                  <a:pt x="61779" y="34959"/>
                </a:lnTo>
                <a:lnTo>
                  <a:pt x="64204" y="17653"/>
                </a:lnTo>
                <a:lnTo>
                  <a:pt x="66024" y="6915"/>
                </a:lnTo>
                <a:lnTo>
                  <a:pt x="67843" y="0"/>
                </a:lnTo>
                <a:lnTo>
                  <a:pt x="69116" y="0"/>
                </a:lnTo>
                <a:lnTo>
                  <a:pt x="70935" y="0"/>
                </a:lnTo>
                <a:lnTo>
                  <a:pt x="72755" y="3457"/>
                </a:lnTo>
                <a:lnTo>
                  <a:pt x="73966" y="6915"/>
                </a:lnTo>
                <a:lnTo>
                  <a:pt x="75180" y="13833"/>
                </a:lnTo>
                <a:lnTo>
                  <a:pt x="76452" y="24569"/>
                </a:lnTo>
                <a:lnTo>
                  <a:pt x="78272" y="38418"/>
                </a:lnTo>
                <a:lnTo>
                  <a:pt x="80089" y="59535"/>
                </a:lnTo>
                <a:lnTo>
                  <a:pt x="81303" y="77191"/>
                </a:lnTo>
                <a:lnTo>
                  <a:pt x="83181" y="94846"/>
                </a:lnTo>
                <a:lnTo>
                  <a:pt x="84395" y="101770"/>
                </a:lnTo>
                <a:lnTo>
                  <a:pt x="85606" y="109039"/>
                </a:lnTo>
                <a:lnTo>
                  <a:pt x="87426" y="112502"/>
                </a:lnTo>
                <a:lnTo>
                  <a:pt x="88639" y="119425"/>
                </a:lnTo>
                <a:lnTo>
                  <a:pt x="90518" y="119425"/>
                </a:lnTo>
                <a:lnTo>
                  <a:pt x="92337" y="115963"/>
                </a:lnTo>
                <a:lnTo>
                  <a:pt x="93548" y="109039"/>
                </a:lnTo>
                <a:lnTo>
                  <a:pt x="95368" y="94846"/>
                </a:lnTo>
                <a:lnTo>
                  <a:pt x="97854" y="80653"/>
                </a:lnTo>
                <a:lnTo>
                  <a:pt x="99674" y="59535"/>
                </a:lnTo>
                <a:lnTo>
                  <a:pt x="101491" y="34959"/>
                </a:lnTo>
                <a:lnTo>
                  <a:pt x="103310" y="17653"/>
                </a:lnTo>
                <a:lnTo>
                  <a:pt x="105797" y="6915"/>
                </a:lnTo>
                <a:lnTo>
                  <a:pt x="107616" y="0"/>
                </a:lnTo>
                <a:lnTo>
                  <a:pt x="108827" y="0"/>
                </a:lnTo>
                <a:lnTo>
                  <a:pt x="110647" y="0"/>
                </a:lnTo>
                <a:lnTo>
                  <a:pt x="112527" y="3457"/>
                </a:lnTo>
                <a:lnTo>
                  <a:pt x="113739" y="6915"/>
                </a:lnTo>
                <a:lnTo>
                  <a:pt x="114953" y="13833"/>
                </a:lnTo>
                <a:lnTo>
                  <a:pt x="116164" y="24569"/>
                </a:lnTo>
                <a:lnTo>
                  <a:pt x="117984" y="38418"/>
                </a:lnTo>
                <a:lnTo>
                  <a:pt x="119862" y="59535"/>
                </a:lnTo>
              </a:path>
            </a:pathLst>
          </a:custGeom>
          <a:noFill/>
          <a:ln cap="flat" cmpd="sng" w="16025">
            <a:solidFill>
              <a:srgbClr val="01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7" name="Google Shape;1197;p48"/>
          <p:cNvSpPr/>
          <p:nvPr/>
        </p:nvSpPr>
        <p:spPr>
          <a:xfrm>
            <a:off x="6348990" y="3661356"/>
            <a:ext cx="448945" cy="79375"/>
          </a:xfrm>
          <a:custGeom>
            <a:rect b="b" l="l" r="r" t="t"/>
            <a:pathLst>
              <a:path extrusionOk="0" h="120000" w="120000">
                <a:moveTo>
                  <a:pt x="119993" y="59535"/>
                </a:moveTo>
                <a:lnTo>
                  <a:pt x="118706" y="77191"/>
                </a:lnTo>
                <a:lnTo>
                  <a:pt x="116866" y="94846"/>
                </a:lnTo>
                <a:lnTo>
                  <a:pt x="115638" y="101770"/>
                </a:lnTo>
                <a:lnTo>
                  <a:pt x="114413" y="109039"/>
                </a:lnTo>
                <a:lnTo>
                  <a:pt x="113186" y="112502"/>
                </a:lnTo>
                <a:lnTo>
                  <a:pt x="111286" y="119425"/>
                </a:lnTo>
                <a:lnTo>
                  <a:pt x="110059" y="119425"/>
                </a:lnTo>
                <a:lnTo>
                  <a:pt x="107606" y="115963"/>
                </a:lnTo>
                <a:lnTo>
                  <a:pt x="106381" y="109039"/>
                </a:lnTo>
                <a:lnTo>
                  <a:pt x="104479" y="94846"/>
                </a:lnTo>
                <a:lnTo>
                  <a:pt x="102027" y="80653"/>
                </a:lnTo>
                <a:lnTo>
                  <a:pt x="100189" y="59535"/>
                </a:lnTo>
                <a:lnTo>
                  <a:pt x="98349" y="34959"/>
                </a:lnTo>
                <a:lnTo>
                  <a:pt x="96447" y="17653"/>
                </a:lnTo>
                <a:lnTo>
                  <a:pt x="94607" y="6915"/>
                </a:lnTo>
                <a:lnTo>
                  <a:pt x="92157" y="0"/>
                </a:lnTo>
                <a:lnTo>
                  <a:pt x="90867" y="0"/>
                </a:lnTo>
                <a:lnTo>
                  <a:pt x="89027" y="0"/>
                </a:lnTo>
                <a:lnTo>
                  <a:pt x="87190" y="3457"/>
                </a:lnTo>
                <a:lnTo>
                  <a:pt x="85962" y="6915"/>
                </a:lnTo>
                <a:lnTo>
                  <a:pt x="84737" y="13833"/>
                </a:lnTo>
                <a:lnTo>
                  <a:pt x="83448" y="24569"/>
                </a:lnTo>
                <a:lnTo>
                  <a:pt x="81610" y="38418"/>
                </a:lnTo>
                <a:lnTo>
                  <a:pt x="79770" y="59535"/>
                </a:lnTo>
                <a:lnTo>
                  <a:pt x="78542" y="77191"/>
                </a:lnTo>
                <a:lnTo>
                  <a:pt x="76705" y="94846"/>
                </a:lnTo>
                <a:lnTo>
                  <a:pt x="75416" y="101770"/>
                </a:lnTo>
                <a:lnTo>
                  <a:pt x="74191" y="109039"/>
                </a:lnTo>
                <a:lnTo>
                  <a:pt x="72963" y="112502"/>
                </a:lnTo>
                <a:lnTo>
                  <a:pt x="71125" y="119425"/>
                </a:lnTo>
                <a:lnTo>
                  <a:pt x="69898" y="119425"/>
                </a:lnTo>
                <a:lnTo>
                  <a:pt x="67998" y="112502"/>
                </a:lnTo>
                <a:lnTo>
                  <a:pt x="65546" y="105232"/>
                </a:lnTo>
                <a:lnTo>
                  <a:pt x="63706" y="94846"/>
                </a:lnTo>
                <a:lnTo>
                  <a:pt x="61804" y="80653"/>
                </a:lnTo>
                <a:lnTo>
                  <a:pt x="59966" y="59535"/>
                </a:lnTo>
                <a:lnTo>
                  <a:pt x="58126" y="34959"/>
                </a:lnTo>
                <a:lnTo>
                  <a:pt x="56286" y="17653"/>
                </a:lnTo>
                <a:lnTo>
                  <a:pt x="54386" y="6915"/>
                </a:lnTo>
                <a:lnTo>
                  <a:pt x="52546" y="0"/>
                </a:lnTo>
                <a:lnTo>
                  <a:pt x="50094" y="0"/>
                </a:lnTo>
                <a:lnTo>
                  <a:pt x="48866" y="0"/>
                </a:lnTo>
                <a:lnTo>
                  <a:pt x="46967" y="3457"/>
                </a:lnTo>
                <a:lnTo>
                  <a:pt x="45739" y="6915"/>
                </a:lnTo>
                <a:lnTo>
                  <a:pt x="44514" y="13833"/>
                </a:lnTo>
                <a:lnTo>
                  <a:pt x="43287" y="24569"/>
                </a:lnTo>
                <a:lnTo>
                  <a:pt x="41449" y="38418"/>
                </a:lnTo>
                <a:lnTo>
                  <a:pt x="40160" y="59535"/>
                </a:lnTo>
                <a:lnTo>
                  <a:pt x="38322" y="77191"/>
                </a:lnTo>
                <a:lnTo>
                  <a:pt x="36482" y="94846"/>
                </a:lnTo>
                <a:lnTo>
                  <a:pt x="35254" y="101770"/>
                </a:lnTo>
                <a:lnTo>
                  <a:pt x="34029" y="109039"/>
                </a:lnTo>
                <a:lnTo>
                  <a:pt x="32743" y="112502"/>
                </a:lnTo>
                <a:lnTo>
                  <a:pt x="30903" y="119425"/>
                </a:lnTo>
                <a:lnTo>
                  <a:pt x="29675" y="119425"/>
                </a:lnTo>
                <a:lnTo>
                  <a:pt x="21643" y="80653"/>
                </a:lnTo>
                <a:lnTo>
                  <a:pt x="19805" y="59535"/>
                </a:lnTo>
                <a:lnTo>
                  <a:pt x="17903" y="34959"/>
                </a:lnTo>
                <a:lnTo>
                  <a:pt x="16063" y="17653"/>
                </a:lnTo>
                <a:lnTo>
                  <a:pt x="14225" y="6915"/>
                </a:lnTo>
                <a:lnTo>
                  <a:pt x="12385" y="0"/>
                </a:lnTo>
                <a:lnTo>
                  <a:pt x="10484" y="0"/>
                </a:lnTo>
                <a:lnTo>
                  <a:pt x="8646" y="0"/>
                </a:lnTo>
                <a:lnTo>
                  <a:pt x="7418" y="3457"/>
                </a:lnTo>
                <a:lnTo>
                  <a:pt x="5578" y="6915"/>
                </a:lnTo>
                <a:lnTo>
                  <a:pt x="4291" y="13833"/>
                </a:lnTo>
                <a:lnTo>
                  <a:pt x="3066" y="24569"/>
                </a:lnTo>
                <a:lnTo>
                  <a:pt x="1226" y="38418"/>
                </a:lnTo>
                <a:lnTo>
                  <a:pt x="0" y="59535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8" name="Google Shape;1198;p48"/>
          <p:cNvSpPr/>
          <p:nvPr/>
        </p:nvSpPr>
        <p:spPr>
          <a:xfrm>
            <a:off x="6348990" y="3661356"/>
            <a:ext cx="448945" cy="79375"/>
          </a:xfrm>
          <a:custGeom>
            <a:rect b="b" l="l" r="r" t="t"/>
            <a:pathLst>
              <a:path extrusionOk="0" h="120000" w="120000">
                <a:moveTo>
                  <a:pt x="0" y="59535"/>
                </a:moveTo>
                <a:lnTo>
                  <a:pt x="1226" y="77191"/>
                </a:lnTo>
                <a:lnTo>
                  <a:pt x="3066" y="94846"/>
                </a:lnTo>
                <a:lnTo>
                  <a:pt x="4291" y="101770"/>
                </a:lnTo>
                <a:lnTo>
                  <a:pt x="5578" y="109039"/>
                </a:lnTo>
                <a:lnTo>
                  <a:pt x="7418" y="112502"/>
                </a:lnTo>
                <a:lnTo>
                  <a:pt x="8646" y="119425"/>
                </a:lnTo>
                <a:lnTo>
                  <a:pt x="10484" y="119425"/>
                </a:lnTo>
                <a:lnTo>
                  <a:pt x="12385" y="115963"/>
                </a:lnTo>
                <a:lnTo>
                  <a:pt x="14225" y="109039"/>
                </a:lnTo>
                <a:lnTo>
                  <a:pt x="16063" y="94846"/>
                </a:lnTo>
                <a:lnTo>
                  <a:pt x="17903" y="80653"/>
                </a:lnTo>
                <a:lnTo>
                  <a:pt x="19805" y="59535"/>
                </a:lnTo>
                <a:lnTo>
                  <a:pt x="21643" y="34959"/>
                </a:lnTo>
                <a:lnTo>
                  <a:pt x="23483" y="17653"/>
                </a:lnTo>
                <a:lnTo>
                  <a:pt x="25936" y="6915"/>
                </a:lnTo>
                <a:lnTo>
                  <a:pt x="27837" y="0"/>
                </a:lnTo>
                <a:lnTo>
                  <a:pt x="29675" y="0"/>
                </a:lnTo>
                <a:lnTo>
                  <a:pt x="30903" y="0"/>
                </a:lnTo>
                <a:lnTo>
                  <a:pt x="32743" y="3457"/>
                </a:lnTo>
                <a:lnTo>
                  <a:pt x="34029" y="6915"/>
                </a:lnTo>
                <a:lnTo>
                  <a:pt x="35254" y="13833"/>
                </a:lnTo>
                <a:lnTo>
                  <a:pt x="36482" y="24569"/>
                </a:lnTo>
                <a:lnTo>
                  <a:pt x="38322" y="38418"/>
                </a:lnTo>
                <a:lnTo>
                  <a:pt x="40160" y="59535"/>
                </a:lnTo>
                <a:lnTo>
                  <a:pt x="41449" y="77191"/>
                </a:lnTo>
                <a:lnTo>
                  <a:pt x="43287" y="94846"/>
                </a:lnTo>
                <a:lnTo>
                  <a:pt x="44514" y="101770"/>
                </a:lnTo>
                <a:lnTo>
                  <a:pt x="46354" y="109039"/>
                </a:lnTo>
                <a:lnTo>
                  <a:pt x="46967" y="112502"/>
                </a:lnTo>
                <a:lnTo>
                  <a:pt x="48866" y="119425"/>
                </a:lnTo>
                <a:lnTo>
                  <a:pt x="50706" y="119425"/>
                </a:lnTo>
                <a:lnTo>
                  <a:pt x="59966" y="59535"/>
                </a:lnTo>
                <a:lnTo>
                  <a:pt x="62478" y="34959"/>
                </a:lnTo>
                <a:lnTo>
                  <a:pt x="64318" y="17653"/>
                </a:lnTo>
                <a:lnTo>
                  <a:pt x="66158" y="6915"/>
                </a:lnTo>
                <a:lnTo>
                  <a:pt x="67998" y="0"/>
                </a:lnTo>
                <a:lnTo>
                  <a:pt x="69898" y="0"/>
                </a:lnTo>
                <a:lnTo>
                  <a:pt x="71125" y="0"/>
                </a:lnTo>
                <a:lnTo>
                  <a:pt x="72963" y="3457"/>
                </a:lnTo>
                <a:lnTo>
                  <a:pt x="74191" y="6915"/>
                </a:lnTo>
                <a:lnTo>
                  <a:pt x="75416" y="13833"/>
                </a:lnTo>
                <a:lnTo>
                  <a:pt x="76705" y="24569"/>
                </a:lnTo>
                <a:lnTo>
                  <a:pt x="78542" y="38418"/>
                </a:lnTo>
                <a:lnTo>
                  <a:pt x="79770" y="59535"/>
                </a:lnTo>
                <a:lnTo>
                  <a:pt x="81610" y="77191"/>
                </a:lnTo>
                <a:lnTo>
                  <a:pt x="83448" y="94846"/>
                </a:lnTo>
                <a:lnTo>
                  <a:pt x="84737" y="101770"/>
                </a:lnTo>
                <a:lnTo>
                  <a:pt x="85962" y="109039"/>
                </a:lnTo>
                <a:lnTo>
                  <a:pt x="87190" y="112502"/>
                </a:lnTo>
                <a:lnTo>
                  <a:pt x="89027" y="119425"/>
                </a:lnTo>
                <a:lnTo>
                  <a:pt x="90867" y="119425"/>
                </a:lnTo>
                <a:lnTo>
                  <a:pt x="92157" y="115963"/>
                </a:lnTo>
                <a:lnTo>
                  <a:pt x="94607" y="109039"/>
                </a:lnTo>
                <a:lnTo>
                  <a:pt x="96447" y="94846"/>
                </a:lnTo>
                <a:lnTo>
                  <a:pt x="98349" y="80653"/>
                </a:lnTo>
                <a:lnTo>
                  <a:pt x="100189" y="59535"/>
                </a:lnTo>
                <a:lnTo>
                  <a:pt x="102639" y="34959"/>
                </a:lnTo>
                <a:lnTo>
                  <a:pt x="104479" y="17653"/>
                </a:lnTo>
                <a:lnTo>
                  <a:pt x="106381" y="6915"/>
                </a:lnTo>
                <a:lnTo>
                  <a:pt x="107606" y="0"/>
                </a:lnTo>
                <a:lnTo>
                  <a:pt x="110059" y="0"/>
                </a:lnTo>
                <a:lnTo>
                  <a:pt x="111286" y="0"/>
                </a:lnTo>
                <a:lnTo>
                  <a:pt x="113186" y="3457"/>
                </a:lnTo>
                <a:lnTo>
                  <a:pt x="114413" y="6915"/>
                </a:lnTo>
                <a:lnTo>
                  <a:pt x="115638" y="13833"/>
                </a:lnTo>
                <a:lnTo>
                  <a:pt x="116866" y="24569"/>
                </a:lnTo>
                <a:lnTo>
                  <a:pt x="118706" y="38418"/>
                </a:lnTo>
                <a:lnTo>
                  <a:pt x="119993" y="59535"/>
                </a:lnTo>
              </a:path>
            </a:pathLst>
          </a:custGeom>
          <a:noFill/>
          <a:ln cap="flat" cmpd="sng" w="16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9" name="Google Shape;1199;p48"/>
          <p:cNvSpPr/>
          <p:nvPr/>
        </p:nvSpPr>
        <p:spPr>
          <a:xfrm>
            <a:off x="6434554" y="3372832"/>
            <a:ext cx="120650" cy="83820"/>
          </a:xfrm>
          <a:custGeom>
            <a:rect b="b" l="l" r="r" t="t"/>
            <a:pathLst>
              <a:path extrusionOk="0" h="120000" w="120000">
                <a:moveTo>
                  <a:pt x="105858" y="0"/>
                </a:moveTo>
                <a:lnTo>
                  <a:pt x="66842" y="16717"/>
                </a:lnTo>
                <a:lnTo>
                  <a:pt x="23041" y="63267"/>
                </a:lnTo>
                <a:lnTo>
                  <a:pt x="0" y="103254"/>
                </a:lnTo>
                <a:lnTo>
                  <a:pt x="0" y="109816"/>
                </a:lnTo>
                <a:lnTo>
                  <a:pt x="2279" y="116697"/>
                </a:lnTo>
                <a:lnTo>
                  <a:pt x="6846" y="119971"/>
                </a:lnTo>
                <a:lnTo>
                  <a:pt x="13914" y="119971"/>
                </a:lnTo>
                <a:lnTo>
                  <a:pt x="27608" y="116697"/>
                </a:lnTo>
                <a:lnTo>
                  <a:pt x="43801" y="109816"/>
                </a:lnTo>
                <a:lnTo>
                  <a:pt x="57497" y="99979"/>
                </a:lnTo>
                <a:lnTo>
                  <a:pt x="29888" y="99979"/>
                </a:lnTo>
                <a:lnTo>
                  <a:pt x="23041" y="96704"/>
                </a:lnTo>
                <a:lnTo>
                  <a:pt x="23041" y="89825"/>
                </a:lnTo>
                <a:lnTo>
                  <a:pt x="27608" y="79987"/>
                </a:lnTo>
                <a:lnTo>
                  <a:pt x="69133" y="30161"/>
                </a:lnTo>
                <a:lnTo>
                  <a:pt x="89664" y="19991"/>
                </a:lnTo>
                <a:lnTo>
                  <a:pt x="118108" y="19991"/>
                </a:lnTo>
                <a:lnTo>
                  <a:pt x="119782" y="13428"/>
                </a:lnTo>
                <a:lnTo>
                  <a:pt x="117273" y="10153"/>
                </a:lnTo>
                <a:lnTo>
                  <a:pt x="114986" y="3274"/>
                </a:lnTo>
                <a:lnTo>
                  <a:pt x="110426" y="3274"/>
                </a:lnTo>
                <a:lnTo>
                  <a:pt x="105858" y="0"/>
                </a:lnTo>
                <a:close/>
              </a:path>
              <a:path extrusionOk="0" h="120000" w="120000">
                <a:moveTo>
                  <a:pt x="64334" y="76710"/>
                </a:moveTo>
                <a:lnTo>
                  <a:pt x="43801" y="93430"/>
                </a:lnTo>
                <a:lnTo>
                  <a:pt x="36735" y="99979"/>
                </a:lnTo>
                <a:lnTo>
                  <a:pt x="57497" y="99979"/>
                </a:lnTo>
                <a:lnTo>
                  <a:pt x="75970" y="83261"/>
                </a:lnTo>
                <a:lnTo>
                  <a:pt x="64334" y="76710"/>
                </a:lnTo>
                <a:close/>
              </a:path>
              <a:path extrusionOk="0" h="120000" w="120000">
                <a:moveTo>
                  <a:pt x="118108" y="19991"/>
                </a:moveTo>
                <a:lnTo>
                  <a:pt x="89664" y="19991"/>
                </a:lnTo>
                <a:lnTo>
                  <a:pt x="94453" y="23267"/>
                </a:lnTo>
                <a:lnTo>
                  <a:pt x="96732" y="26542"/>
                </a:lnTo>
                <a:lnTo>
                  <a:pt x="94453" y="33435"/>
                </a:lnTo>
                <a:lnTo>
                  <a:pt x="91944" y="39984"/>
                </a:lnTo>
                <a:lnTo>
                  <a:pt x="110426" y="36710"/>
                </a:lnTo>
                <a:lnTo>
                  <a:pt x="117273" y="23267"/>
                </a:lnTo>
                <a:lnTo>
                  <a:pt x="118108" y="199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0" name="Google Shape;1200;p48"/>
          <p:cNvSpPr/>
          <p:nvPr/>
        </p:nvSpPr>
        <p:spPr>
          <a:xfrm>
            <a:off x="6490061" y="3375120"/>
            <a:ext cx="134620" cy="79375"/>
          </a:xfrm>
          <a:custGeom>
            <a:rect b="b" l="l" r="r" t="t"/>
            <a:pathLst>
              <a:path extrusionOk="0" h="120000" w="120000">
                <a:moveTo>
                  <a:pt x="119625" y="0"/>
                </a:moveTo>
                <a:lnTo>
                  <a:pt x="105103" y="0"/>
                </a:lnTo>
                <a:lnTo>
                  <a:pt x="0" y="119774"/>
                </a:lnTo>
                <a:lnTo>
                  <a:pt x="14521" y="119774"/>
                </a:lnTo>
                <a:lnTo>
                  <a:pt x="39265" y="95204"/>
                </a:lnTo>
                <a:lnTo>
                  <a:pt x="80290" y="95204"/>
                </a:lnTo>
                <a:lnTo>
                  <a:pt x="89019" y="74077"/>
                </a:lnTo>
                <a:lnTo>
                  <a:pt x="55624" y="74077"/>
                </a:lnTo>
                <a:lnTo>
                  <a:pt x="94881" y="28391"/>
                </a:lnTo>
                <a:lnTo>
                  <a:pt x="107894" y="28391"/>
                </a:lnTo>
                <a:lnTo>
                  <a:pt x="119625" y="0"/>
                </a:lnTo>
                <a:close/>
              </a:path>
              <a:path extrusionOk="0" h="120000" w="120000">
                <a:moveTo>
                  <a:pt x="80290" y="95204"/>
                </a:moveTo>
                <a:lnTo>
                  <a:pt x="66052" y="95204"/>
                </a:lnTo>
                <a:lnTo>
                  <a:pt x="55624" y="119774"/>
                </a:lnTo>
                <a:lnTo>
                  <a:pt x="70138" y="119774"/>
                </a:lnTo>
                <a:lnTo>
                  <a:pt x="80290" y="95204"/>
                </a:lnTo>
                <a:close/>
              </a:path>
              <a:path extrusionOk="0" h="120000" w="120000">
                <a:moveTo>
                  <a:pt x="107894" y="28391"/>
                </a:moveTo>
                <a:lnTo>
                  <a:pt x="94881" y="28391"/>
                </a:lnTo>
                <a:lnTo>
                  <a:pt x="74231" y="74077"/>
                </a:lnTo>
                <a:lnTo>
                  <a:pt x="89019" y="74077"/>
                </a:lnTo>
                <a:lnTo>
                  <a:pt x="107894" y="283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1" name="Google Shape;1201;p48"/>
          <p:cNvSpPr/>
          <p:nvPr/>
        </p:nvSpPr>
        <p:spPr>
          <a:xfrm>
            <a:off x="6577920" y="3375120"/>
            <a:ext cx="134620" cy="79375"/>
          </a:xfrm>
          <a:custGeom>
            <a:rect b="b" l="l" r="r" t="t"/>
            <a:pathLst>
              <a:path extrusionOk="0" h="120000" w="120000">
                <a:moveTo>
                  <a:pt x="101216" y="0"/>
                </a:moveTo>
                <a:lnTo>
                  <a:pt x="76472" y="0"/>
                </a:lnTo>
                <a:lnTo>
                  <a:pt x="0" y="119774"/>
                </a:lnTo>
                <a:lnTo>
                  <a:pt x="14521" y="119774"/>
                </a:lnTo>
                <a:lnTo>
                  <a:pt x="43351" y="74077"/>
                </a:lnTo>
                <a:lnTo>
                  <a:pt x="68094" y="74077"/>
                </a:lnTo>
                <a:lnTo>
                  <a:pt x="80566" y="66811"/>
                </a:lnTo>
                <a:lnTo>
                  <a:pt x="92831" y="56422"/>
                </a:lnTo>
                <a:lnTo>
                  <a:pt x="55822" y="56422"/>
                </a:lnTo>
                <a:lnTo>
                  <a:pt x="78524" y="21110"/>
                </a:lnTo>
                <a:lnTo>
                  <a:pt x="116894" y="21110"/>
                </a:lnTo>
                <a:lnTo>
                  <a:pt x="119618" y="14195"/>
                </a:lnTo>
                <a:lnTo>
                  <a:pt x="119618" y="7264"/>
                </a:lnTo>
                <a:lnTo>
                  <a:pt x="115532" y="3806"/>
                </a:lnTo>
                <a:lnTo>
                  <a:pt x="101216" y="0"/>
                </a:lnTo>
                <a:close/>
              </a:path>
              <a:path extrusionOk="0" h="120000" w="120000">
                <a:moveTo>
                  <a:pt x="116894" y="21110"/>
                </a:moveTo>
                <a:lnTo>
                  <a:pt x="94882" y="21110"/>
                </a:lnTo>
                <a:lnTo>
                  <a:pt x="96924" y="24571"/>
                </a:lnTo>
                <a:lnTo>
                  <a:pt x="96924" y="28391"/>
                </a:lnTo>
                <a:lnTo>
                  <a:pt x="92831" y="38765"/>
                </a:lnTo>
                <a:lnTo>
                  <a:pt x="84651" y="45697"/>
                </a:lnTo>
                <a:lnTo>
                  <a:pt x="76472" y="52964"/>
                </a:lnTo>
                <a:lnTo>
                  <a:pt x="64001" y="56422"/>
                </a:lnTo>
                <a:lnTo>
                  <a:pt x="92831" y="56422"/>
                </a:lnTo>
                <a:lnTo>
                  <a:pt x="107352" y="38765"/>
                </a:lnTo>
                <a:lnTo>
                  <a:pt x="115532" y="24571"/>
                </a:lnTo>
                <a:lnTo>
                  <a:pt x="116894" y="211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2" name="Google Shape;1202;p48"/>
          <p:cNvSpPr/>
          <p:nvPr/>
        </p:nvSpPr>
        <p:spPr>
          <a:xfrm>
            <a:off x="6663710" y="3375120"/>
            <a:ext cx="171450" cy="79375"/>
          </a:xfrm>
          <a:custGeom>
            <a:rect b="b" l="l" r="r" t="t"/>
            <a:pathLst>
              <a:path extrusionOk="0" h="120000" w="120000">
                <a:moveTo>
                  <a:pt x="58285" y="0"/>
                </a:moveTo>
                <a:lnTo>
                  <a:pt x="46882" y="0"/>
                </a:lnTo>
                <a:lnTo>
                  <a:pt x="0" y="119774"/>
                </a:lnTo>
                <a:lnTo>
                  <a:pt x="11240" y="119774"/>
                </a:lnTo>
                <a:lnTo>
                  <a:pt x="34000" y="84466"/>
                </a:lnTo>
                <a:lnTo>
                  <a:pt x="25850" y="84466"/>
                </a:lnTo>
                <a:lnTo>
                  <a:pt x="58285" y="0"/>
                </a:lnTo>
                <a:close/>
              </a:path>
              <a:path extrusionOk="0" h="120000" w="120000">
                <a:moveTo>
                  <a:pt x="78388" y="31850"/>
                </a:moveTo>
                <a:lnTo>
                  <a:pt x="67916" y="31850"/>
                </a:lnTo>
                <a:lnTo>
                  <a:pt x="33877" y="119774"/>
                </a:lnTo>
                <a:lnTo>
                  <a:pt x="45278" y="119774"/>
                </a:lnTo>
                <a:lnTo>
                  <a:pt x="67240" y="84466"/>
                </a:lnTo>
                <a:lnTo>
                  <a:pt x="58285" y="84466"/>
                </a:lnTo>
                <a:lnTo>
                  <a:pt x="78388" y="31850"/>
                </a:lnTo>
                <a:close/>
              </a:path>
              <a:path extrusionOk="0" h="120000" w="120000">
                <a:moveTo>
                  <a:pt x="90558" y="0"/>
                </a:moveTo>
                <a:lnTo>
                  <a:pt x="77714" y="0"/>
                </a:lnTo>
                <a:lnTo>
                  <a:pt x="25850" y="84466"/>
                </a:lnTo>
                <a:lnTo>
                  <a:pt x="34000" y="84466"/>
                </a:lnTo>
                <a:lnTo>
                  <a:pt x="67916" y="31850"/>
                </a:lnTo>
                <a:lnTo>
                  <a:pt x="78388" y="31850"/>
                </a:lnTo>
                <a:lnTo>
                  <a:pt x="90558" y="0"/>
                </a:lnTo>
                <a:close/>
              </a:path>
              <a:path extrusionOk="0" h="120000" w="120000">
                <a:moveTo>
                  <a:pt x="119779" y="0"/>
                </a:moveTo>
                <a:lnTo>
                  <a:pt x="108376" y="0"/>
                </a:lnTo>
                <a:lnTo>
                  <a:pt x="58285" y="84466"/>
                </a:lnTo>
                <a:lnTo>
                  <a:pt x="67240" y="84466"/>
                </a:lnTo>
                <a:lnTo>
                  <a:pt x="1197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3" name="Google Shape;1203;p48"/>
          <p:cNvSpPr/>
          <p:nvPr/>
        </p:nvSpPr>
        <p:spPr>
          <a:xfrm>
            <a:off x="6742163" y="3375120"/>
            <a:ext cx="134620" cy="79375"/>
          </a:xfrm>
          <a:custGeom>
            <a:rect b="b" l="l" r="r" t="t"/>
            <a:pathLst>
              <a:path extrusionOk="0" h="120000" w="120000">
                <a:moveTo>
                  <a:pt x="119624" y="0"/>
                </a:moveTo>
                <a:lnTo>
                  <a:pt x="105308" y="0"/>
                </a:lnTo>
                <a:lnTo>
                  <a:pt x="0" y="119774"/>
                </a:lnTo>
                <a:lnTo>
                  <a:pt x="14520" y="119774"/>
                </a:lnTo>
                <a:lnTo>
                  <a:pt x="39264" y="95204"/>
                </a:lnTo>
                <a:lnTo>
                  <a:pt x="81918" y="95204"/>
                </a:lnTo>
                <a:lnTo>
                  <a:pt x="90286" y="74077"/>
                </a:lnTo>
                <a:lnTo>
                  <a:pt x="55829" y="74077"/>
                </a:lnTo>
                <a:lnTo>
                  <a:pt x="94881" y="28391"/>
                </a:lnTo>
                <a:lnTo>
                  <a:pt x="108379" y="28391"/>
                </a:lnTo>
                <a:lnTo>
                  <a:pt x="119624" y="0"/>
                </a:lnTo>
                <a:close/>
              </a:path>
              <a:path extrusionOk="0" h="120000" w="120000">
                <a:moveTo>
                  <a:pt x="81918" y="95204"/>
                </a:moveTo>
                <a:lnTo>
                  <a:pt x="68093" y="95204"/>
                </a:lnTo>
                <a:lnTo>
                  <a:pt x="55829" y="119774"/>
                </a:lnTo>
                <a:lnTo>
                  <a:pt x="72187" y="119774"/>
                </a:lnTo>
                <a:lnTo>
                  <a:pt x="81918" y="95204"/>
                </a:lnTo>
                <a:close/>
              </a:path>
              <a:path extrusionOk="0" h="120000" w="120000">
                <a:moveTo>
                  <a:pt x="108379" y="28391"/>
                </a:moveTo>
                <a:lnTo>
                  <a:pt x="94881" y="28391"/>
                </a:lnTo>
                <a:lnTo>
                  <a:pt x="76479" y="74077"/>
                </a:lnTo>
                <a:lnTo>
                  <a:pt x="90286" y="74077"/>
                </a:lnTo>
                <a:lnTo>
                  <a:pt x="108379" y="283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4" name="Google Shape;1204;p48"/>
          <p:cNvSpPr/>
          <p:nvPr/>
        </p:nvSpPr>
        <p:spPr>
          <a:xfrm>
            <a:off x="6830252" y="3375120"/>
            <a:ext cx="134620" cy="79375"/>
          </a:xfrm>
          <a:custGeom>
            <a:rect b="b" l="l" r="r" t="t"/>
            <a:pathLst>
              <a:path extrusionOk="0" h="120000" w="120000">
                <a:moveTo>
                  <a:pt x="101008" y="0"/>
                </a:moveTo>
                <a:lnTo>
                  <a:pt x="78316" y="0"/>
                </a:lnTo>
                <a:lnTo>
                  <a:pt x="0" y="119774"/>
                </a:lnTo>
                <a:lnTo>
                  <a:pt x="14314" y="119774"/>
                </a:lnTo>
                <a:lnTo>
                  <a:pt x="43350" y="74077"/>
                </a:lnTo>
                <a:lnTo>
                  <a:pt x="70136" y="74077"/>
                </a:lnTo>
                <a:lnTo>
                  <a:pt x="94881" y="56422"/>
                </a:lnTo>
                <a:lnTo>
                  <a:pt x="57666" y="56422"/>
                </a:lnTo>
                <a:lnTo>
                  <a:pt x="78316" y="21110"/>
                </a:lnTo>
                <a:lnTo>
                  <a:pt x="116893" y="21110"/>
                </a:lnTo>
                <a:lnTo>
                  <a:pt x="119616" y="14195"/>
                </a:lnTo>
                <a:lnTo>
                  <a:pt x="119616" y="7264"/>
                </a:lnTo>
                <a:lnTo>
                  <a:pt x="117573" y="3806"/>
                </a:lnTo>
                <a:lnTo>
                  <a:pt x="101008" y="0"/>
                </a:lnTo>
                <a:close/>
              </a:path>
              <a:path extrusionOk="0" h="120000" w="120000">
                <a:moveTo>
                  <a:pt x="116893" y="21110"/>
                </a:moveTo>
                <a:lnTo>
                  <a:pt x="94881" y="21110"/>
                </a:lnTo>
                <a:lnTo>
                  <a:pt x="96923" y="24571"/>
                </a:lnTo>
                <a:lnTo>
                  <a:pt x="98966" y="28391"/>
                </a:lnTo>
                <a:lnTo>
                  <a:pt x="92831" y="38765"/>
                </a:lnTo>
                <a:lnTo>
                  <a:pt x="86495" y="45697"/>
                </a:lnTo>
                <a:lnTo>
                  <a:pt x="78316" y="52964"/>
                </a:lnTo>
                <a:lnTo>
                  <a:pt x="65845" y="56422"/>
                </a:lnTo>
                <a:lnTo>
                  <a:pt x="94881" y="56422"/>
                </a:lnTo>
                <a:lnTo>
                  <a:pt x="109189" y="38765"/>
                </a:lnTo>
                <a:lnTo>
                  <a:pt x="115531" y="24571"/>
                </a:lnTo>
                <a:lnTo>
                  <a:pt x="116893" y="211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5" name="Google Shape;1205;p48"/>
          <p:cNvSpPr/>
          <p:nvPr/>
        </p:nvSpPr>
        <p:spPr>
          <a:xfrm>
            <a:off x="6432262" y="3372832"/>
            <a:ext cx="118110" cy="81915"/>
          </a:xfrm>
          <a:custGeom>
            <a:rect b="b" l="l" r="r" t="t"/>
            <a:pathLst>
              <a:path extrusionOk="0" h="120000" w="120000">
                <a:moveTo>
                  <a:pt x="112801" y="0"/>
                </a:moveTo>
                <a:lnTo>
                  <a:pt x="105807" y="0"/>
                </a:lnTo>
                <a:lnTo>
                  <a:pt x="86926" y="3350"/>
                </a:lnTo>
                <a:lnTo>
                  <a:pt x="44744" y="34213"/>
                </a:lnTo>
                <a:lnTo>
                  <a:pt x="6984" y="85198"/>
                </a:lnTo>
                <a:lnTo>
                  <a:pt x="0" y="105656"/>
                </a:lnTo>
                <a:lnTo>
                  <a:pt x="0" y="112371"/>
                </a:lnTo>
                <a:lnTo>
                  <a:pt x="2327" y="116062"/>
                </a:lnTo>
                <a:lnTo>
                  <a:pt x="6984" y="119412"/>
                </a:lnTo>
                <a:lnTo>
                  <a:pt x="28193" y="119412"/>
                </a:lnTo>
                <a:lnTo>
                  <a:pt x="42416" y="112371"/>
                </a:lnTo>
                <a:lnTo>
                  <a:pt x="58723" y="98954"/>
                </a:lnTo>
                <a:lnTo>
                  <a:pt x="23536" y="98954"/>
                </a:lnTo>
                <a:lnTo>
                  <a:pt x="21207" y="95604"/>
                </a:lnTo>
                <a:lnTo>
                  <a:pt x="21207" y="91915"/>
                </a:lnTo>
                <a:lnTo>
                  <a:pt x="28193" y="78495"/>
                </a:lnTo>
                <a:lnTo>
                  <a:pt x="39853" y="58023"/>
                </a:lnTo>
                <a:lnTo>
                  <a:pt x="56395" y="40914"/>
                </a:lnTo>
                <a:lnTo>
                  <a:pt x="68046" y="27160"/>
                </a:lnTo>
                <a:lnTo>
                  <a:pt x="79932" y="20456"/>
                </a:lnTo>
                <a:lnTo>
                  <a:pt x="119787" y="20456"/>
                </a:lnTo>
                <a:lnTo>
                  <a:pt x="119787" y="7039"/>
                </a:lnTo>
                <a:lnTo>
                  <a:pt x="117458" y="3350"/>
                </a:lnTo>
                <a:lnTo>
                  <a:pt x="112801" y="0"/>
                </a:lnTo>
                <a:close/>
              </a:path>
              <a:path extrusionOk="0" h="120000" w="120000">
                <a:moveTo>
                  <a:pt x="65718" y="75131"/>
                </a:moveTo>
                <a:lnTo>
                  <a:pt x="44744" y="95604"/>
                </a:lnTo>
                <a:lnTo>
                  <a:pt x="37516" y="98954"/>
                </a:lnTo>
                <a:lnTo>
                  <a:pt x="58723" y="98954"/>
                </a:lnTo>
                <a:lnTo>
                  <a:pt x="75276" y="81848"/>
                </a:lnTo>
                <a:lnTo>
                  <a:pt x="65718" y="75131"/>
                </a:lnTo>
                <a:close/>
              </a:path>
              <a:path extrusionOk="0" h="120000" w="120000">
                <a:moveTo>
                  <a:pt x="119787" y="20456"/>
                </a:moveTo>
                <a:lnTo>
                  <a:pt x="96250" y="20456"/>
                </a:lnTo>
                <a:lnTo>
                  <a:pt x="96250" y="30863"/>
                </a:lnTo>
                <a:lnTo>
                  <a:pt x="91593" y="37564"/>
                </a:lnTo>
                <a:lnTo>
                  <a:pt x="112801" y="34213"/>
                </a:lnTo>
                <a:lnTo>
                  <a:pt x="119787" y="20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6" name="Google Shape;1206;p48"/>
          <p:cNvSpPr/>
          <p:nvPr/>
        </p:nvSpPr>
        <p:spPr>
          <a:xfrm>
            <a:off x="6485478" y="3372832"/>
            <a:ext cx="136525" cy="81915"/>
          </a:xfrm>
          <a:custGeom>
            <a:rect b="b" l="l" r="r" t="t"/>
            <a:pathLst>
              <a:path extrusionOk="0" h="120000" w="120000">
                <a:moveTo>
                  <a:pt x="119963" y="0"/>
                </a:moveTo>
                <a:lnTo>
                  <a:pt x="103637" y="0"/>
                </a:lnTo>
                <a:lnTo>
                  <a:pt x="0" y="119412"/>
                </a:lnTo>
                <a:lnTo>
                  <a:pt x="16333" y="119412"/>
                </a:lnTo>
                <a:lnTo>
                  <a:pt x="38710" y="91915"/>
                </a:lnTo>
                <a:lnTo>
                  <a:pt x="82408" y="91915"/>
                </a:lnTo>
                <a:lnTo>
                  <a:pt x="90635" y="71778"/>
                </a:lnTo>
                <a:lnTo>
                  <a:pt x="56854" y="71778"/>
                </a:lnTo>
                <a:lnTo>
                  <a:pt x="93550" y="27160"/>
                </a:lnTo>
                <a:lnTo>
                  <a:pt x="108865" y="27160"/>
                </a:lnTo>
                <a:lnTo>
                  <a:pt x="119963" y="0"/>
                </a:lnTo>
                <a:close/>
              </a:path>
              <a:path extrusionOk="0" h="120000" w="120000">
                <a:moveTo>
                  <a:pt x="82408" y="91915"/>
                </a:moveTo>
                <a:lnTo>
                  <a:pt x="67136" y="91915"/>
                </a:lnTo>
                <a:lnTo>
                  <a:pt x="54840" y="119412"/>
                </a:lnTo>
                <a:lnTo>
                  <a:pt x="71173" y="119412"/>
                </a:lnTo>
                <a:lnTo>
                  <a:pt x="82408" y="91915"/>
                </a:lnTo>
                <a:close/>
              </a:path>
              <a:path extrusionOk="0" h="120000" w="120000">
                <a:moveTo>
                  <a:pt x="108865" y="27160"/>
                </a:moveTo>
                <a:lnTo>
                  <a:pt x="93550" y="27160"/>
                </a:lnTo>
                <a:lnTo>
                  <a:pt x="75202" y="71778"/>
                </a:lnTo>
                <a:lnTo>
                  <a:pt x="90635" y="71778"/>
                </a:lnTo>
                <a:lnTo>
                  <a:pt x="108865" y="2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7" name="Google Shape;1207;p48"/>
          <p:cNvSpPr/>
          <p:nvPr/>
        </p:nvSpPr>
        <p:spPr>
          <a:xfrm>
            <a:off x="6575629" y="3372832"/>
            <a:ext cx="132080" cy="81915"/>
          </a:xfrm>
          <a:custGeom>
            <a:rect b="b" l="l" r="r" t="t"/>
            <a:pathLst>
              <a:path extrusionOk="0" h="120000" w="120000">
                <a:moveTo>
                  <a:pt x="100870" y="0"/>
                </a:moveTo>
                <a:lnTo>
                  <a:pt x="77733" y="0"/>
                </a:lnTo>
                <a:lnTo>
                  <a:pt x="0" y="119412"/>
                </a:lnTo>
                <a:lnTo>
                  <a:pt x="14792" y="119412"/>
                </a:lnTo>
                <a:lnTo>
                  <a:pt x="44185" y="75131"/>
                </a:lnTo>
                <a:lnTo>
                  <a:pt x="52522" y="75131"/>
                </a:lnTo>
                <a:lnTo>
                  <a:pt x="69396" y="71778"/>
                </a:lnTo>
                <a:lnTo>
                  <a:pt x="80024" y="68090"/>
                </a:lnTo>
                <a:lnTo>
                  <a:pt x="94617" y="54673"/>
                </a:lnTo>
                <a:lnTo>
                  <a:pt x="56895" y="54673"/>
                </a:lnTo>
                <a:lnTo>
                  <a:pt x="80024" y="20456"/>
                </a:lnTo>
                <a:lnTo>
                  <a:pt x="117052" y="20456"/>
                </a:lnTo>
                <a:lnTo>
                  <a:pt x="119836" y="13741"/>
                </a:lnTo>
                <a:lnTo>
                  <a:pt x="119836" y="7039"/>
                </a:lnTo>
                <a:lnTo>
                  <a:pt x="117754" y="3350"/>
                </a:lnTo>
                <a:lnTo>
                  <a:pt x="100870" y="0"/>
                </a:lnTo>
                <a:close/>
              </a:path>
              <a:path extrusionOk="0" h="120000" w="120000">
                <a:moveTo>
                  <a:pt x="117052" y="20456"/>
                </a:moveTo>
                <a:lnTo>
                  <a:pt x="96698" y="20456"/>
                </a:lnTo>
                <a:lnTo>
                  <a:pt x="98789" y="23808"/>
                </a:lnTo>
                <a:lnTo>
                  <a:pt x="98789" y="27160"/>
                </a:lnTo>
                <a:lnTo>
                  <a:pt x="94617" y="37564"/>
                </a:lnTo>
                <a:lnTo>
                  <a:pt x="86280" y="47631"/>
                </a:lnTo>
                <a:lnTo>
                  <a:pt x="77733" y="51320"/>
                </a:lnTo>
                <a:lnTo>
                  <a:pt x="65232" y="54673"/>
                </a:lnTo>
                <a:lnTo>
                  <a:pt x="94617" y="54673"/>
                </a:lnTo>
                <a:lnTo>
                  <a:pt x="109418" y="37564"/>
                </a:lnTo>
                <a:lnTo>
                  <a:pt x="115664" y="23808"/>
                </a:lnTo>
                <a:lnTo>
                  <a:pt x="117052" y="20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8" name="Google Shape;1208;p48"/>
          <p:cNvSpPr/>
          <p:nvPr/>
        </p:nvSpPr>
        <p:spPr>
          <a:xfrm>
            <a:off x="6658895" y="3372832"/>
            <a:ext cx="173990" cy="81915"/>
          </a:xfrm>
          <a:custGeom>
            <a:rect b="b" l="l" r="r" t="t"/>
            <a:pathLst>
              <a:path extrusionOk="0" h="120000" w="120000">
                <a:moveTo>
                  <a:pt x="59174" y="0"/>
                </a:moveTo>
                <a:lnTo>
                  <a:pt x="47938" y="0"/>
                </a:lnTo>
                <a:lnTo>
                  <a:pt x="0" y="119412"/>
                </a:lnTo>
                <a:lnTo>
                  <a:pt x="12815" y="119412"/>
                </a:lnTo>
                <a:lnTo>
                  <a:pt x="36508" y="81848"/>
                </a:lnTo>
                <a:lnTo>
                  <a:pt x="25633" y="81848"/>
                </a:lnTo>
                <a:lnTo>
                  <a:pt x="59174" y="0"/>
                </a:lnTo>
                <a:close/>
              </a:path>
              <a:path extrusionOk="0" h="120000" w="120000">
                <a:moveTo>
                  <a:pt x="78322" y="30863"/>
                </a:moveTo>
                <a:lnTo>
                  <a:pt x="68663" y="30863"/>
                </a:lnTo>
                <a:lnTo>
                  <a:pt x="35122" y="119412"/>
                </a:lnTo>
                <a:lnTo>
                  <a:pt x="46358" y="119412"/>
                </a:lnTo>
                <a:lnTo>
                  <a:pt x="69450" y="81848"/>
                </a:lnTo>
                <a:lnTo>
                  <a:pt x="57428" y="81848"/>
                </a:lnTo>
                <a:lnTo>
                  <a:pt x="78322" y="30863"/>
                </a:lnTo>
                <a:close/>
              </a:path>
              <a:path extrusionOk="0" h="120000" w="120000">
                <a:moveTo>
                  <a:pt x="90970" y="0"/>
                </a:moveTo>
                <a:lnTo>
                  <a:pt x="76572" y="0"/>
                </a:lnTo>
                <a:lnTo>
                  <a:pt x="25633" y="81848"/>
                </a:lnTo>
                <a:lnTo>
                  <a:pt x="36508" y="81848"/>
                </a:lnTo>
                <a:lnTo>
                  <a:pt x="68663" y="30863"/>
                </a:lnTo>
                <a:lnTo>
                  <a:pt x="78322" y="30863"/>
                </a:lnTo>
                <a:lnTo>
                  <a:pt x="90970" y="0"/>
                </a:lnTo>
                <a:close/>
              </a:path>
              <a:path extrusionOk="0" h="120000" w="120000">
                <a:moveTo>
                  <a:pt x="119764" y="0"/>
                </a:moveTo>
                <a:lnTo>
                  <a:pt x="108534" y="0"/>
                </a:lnTo>
                <a:lnTo>
                  <a:pt x="57428" y="81848"/>
                </a:lnTo>
                <a:lnTo>
                  <a:pt x="69450" y="81848"/>
                </a:lnTo>
                <a:lnTo>
                  <a:pt x="1197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9" name="Google Shape;1209;p48"/>
          <p:cNvSpPr/>
          <p:nvPr/>
        </p:nvSpPr>
        <p:spPr>
          <a:xfrm>
            <a:off x="6739870" y="3372832"/>
            <a:ext cx="134620" cy="81915"/>
          </a:xfrm>
          <a:custGeom>
            <a:rect b="b" l="l" r="r" t="t"/>
            <a:pathLst>
              <a:path extrusionOk="0" h="120000" w="120000">
                <a:moveTo>
                  <a:pt x="119624" y="0"/>
                </a:moveTo>
                <a:lnTo>
                  <a:pt x="105309" y="0"/>
                </a:lnTo>
                <a:lnTo>
                  <a:pt x="0" y="119412"/>
                </a:lnTo>
                <a:lnTo>
                  <a:pt x="14521" y="119412"/>
                </a:lnTo>
                <a:lnTo>
                  <a:pt x="39265" y="91915"/>
                </a:lnTo>
                <a:lnTo>
                  <a:pt x="81533" y="91915"/>
                </a:lnTo>
                <a:lnTo>
                  <a:pt x="89877" y="71778"/>
                </a:lnTo>
                <a:lnTo>
                  <a:pt x="55822" y="71778"/>
                </a:lnTo>
                <a:lnTo>
                  <a:pt x="94881" y="27160"/>
                </a:lnTo>
                <a:lnTo>
                  <a:pt x="108369" y="27160"/>
                </a:lnTo>
                <a:lnTo>
                  <a:pt x="119624" y="0"/>
                </a:lnTo>
                <a:close/>
              </a:path>
              <a:path extrusionOk="0" h="120000" w="120000">
                <a:moveTo>
                  <a:pt x="81533" y="91915"/>
                </a:moveTo>
                <a:lnTo>
                  <a:pt x="66051" y="91915"/>
                </a:lnTo>
                <a:lnTo>
                  <a:pt x="55822" y="119412"/>
                </a:lnTo>
                <a:lnTo>
                  <a:pt x="70136" y="119412"/>
                </a:lnTo>
                <a:lnTo>
                  <a:pt x="81533" y="91915"/>
                </a:lnTo>
                <a:close/>
              </a:path>
              <a:path extrusionOk="0" h="120000" w="120000">
                <a:moveTo>
                  <a:pt x="108369" y="27160"/>
                </a:moveTo>
                <a:lnTo>
                  <a:pt x="94881" y="27160"/>
                </a:lnTo>
                <a:lnTo>
                  <a:pt x="74231" y="71778"/>
                </a:lnTo>
                <a:lnTo>
                  <a:pt x="89877" y="71778"/>
                </a:lnTo>
                <a:lnTo>
                  <a:pt x="108369" y="2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0" name="Google Shape;1210;p48"/>
          <p:cNvSpPr/>
          <p:nvPr/>
        </p:nvSpPr>
        <p:spPr>
          <a:xfrm>
            <a:off x="6827960" y="3372832"/>
            <a:ext cx="134620" cy="81915"/>
          </a:xfrm>
          <a:custGeom>
            <a:rect b="b" l="l" r="r" t="t"/>
            <a:pathLst>
              <a:path extrusionOk="0" h="120000" w="120000">
                <a:moveTo>
                  <a:pt x="101010" y="0"/>
                </a:moveTo>
                <a:lnTo>
                  <a:pt x="76266" y="0"/>
                </a:lnTo>
                <a:lnTo>
                  <a:pt x="0" y="119412"/>
                </a:lnTo>
                <a:lnTo>
                  <a:pt x="14315" y="119412"/>
                </a:lnTo>
                <a:lnTo>
                  <a:pt x="43145" y="75131"/>
                </a:lnTo>
                <a:lnTo>
                  <a:pt x="53573" y="75131"/>
                </a:lnTo>
                <a:lnTo>
                  <a:pt x="67888" y="71778"/>
                </a:lnTo>
                <a:lnTo>
                  <a:pt x="80359" y="68090"/>
                </a:lnTo>
                <a:lnTo>
                  <a:pt x="92625" y="54673"/>
                </a:lnTo>
                <a:lnTo>
                  <a:pt x="55616" y="54673"/>
                </a:lnTo>
                <a:lnTo>
                  <a:pt x="78316" y="20456"/>
                </a:lnTo>
                <a:lnTo>
                  <a:pt x="116753" y="20456"/>
                </a:lnTo>
                <a:lnTo>
                  <a:pt x="119616" y="13741"/>
                </a:lnTo>
                <a:lnTo>
                  <a:pt x="119616" y="7039"/>
                </a:lnTo>
                <a:lnTo>
                  <a:pt x="115325" y="3350"/>
                </a:lnTo>
                <a:lnTo>
                  <a:pt x="101010" y="0"/>
                </a:lnTo>
                <a:close/>
              </a:path>
              <a:path extrusionOk="0" h="120000" w="120000">
                <a:moveTo>
                  <a:pt x="116753" y="20456"/>
                </a:moveTo>
                <a:lnTo>
                  <a:pt x="94874" y="20456"/>
                </a:lnTo>
                <a:lnTo>
                  <a:pt x="96924" y="23808"/>
                </a:lnTo>
                <a:lnTo>
                  <a:pt x="96924" y="27160"/>
                </a:lnTo>
                <a:lnTo>
                  <a:pt x="92625" y="37564"/>
                </a:lnTo>
                <a:lnTo>
                  <a:pt x="84445" y="47631"/>
                </a:lnTo>
                <a:lnTo>
                  <a:pt x="76266" y="51320"/>
                </a:lnTo>
                <a:lnTo>
                  <a:pt x="63795" y="54673"/>
                </a:lnTo>
                <a:lnTo>
                  <a:pt x="92625" y="54673"/>
                </a:lnTo>
                <a:lnTo>
                  <a:pt x="107146" y="37564"/>
                </a:lnTo>
                <a:lnTo>
                  <a:pt x="115325" y="23808"/>
                </a:lnTo>
                <a:lnTo>
                  <a:pt x="116753" y="204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1" name="Google Shape;1211;p48"/>
          <p:cNvSpPr/>
          <p:nvPr/>
        </p:nvSpPr>
        <p:spPr>
          <a:xfrm>
            <a:off x="8319221" y="3016134"/>
            <a:ext cx="838198" cy="7191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2" name="Google Shape;1212;p48"/>
          <p:cNvSpPr/>
          <p:nvPr/>
        </p:nvSpPr>
        <p:spPr>
          <a:xfrm>
            <a:off x="8700220" y="3168534"/>
            <a:ext cx="286246" cy="228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9"/>
          <p:cNvSpPr/>
          <p:nvPr/>
        </p:nvSpPr>
        <p:spPr>
          <a:xfrm>
            <a:off x="1406005" y="5623559"/>
            <a:ext cx="3142211" cy="15835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8" name="Google Shape;1218;p49"/>
          <p:cNvSpPr/>
          <p:nvPr/>
        </p:nvSpPr>
        <p:spPr>
          <a:xfrm>
            <a:off x="1441565" y="2550759"/>
            <a:ext cx="3080355" cy="30523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19" name="Google Shape;1219;p49"/>
          <p:cNvSpPr/>
          <p:nvPr/>
        </p:nvSpPr>
        <p:spPr>
          <a:xfrm>
            <a:off x="1449974" y="2567576"/>
            <a:ext cx="3052445" cy="3035935"/>
          </a:xfrm>
          <a:custGeom>
            <a:rect b="b" l="l" r="r" t="t"/>
            <a:pathLst>
              <a:path extrusionOk="0" h="120000" w="120000">
                <a:moveTo>
                  <a:pt x="93521" y="0"/>
                </a:moveTo>
                <a:lnTo>
                  <a:pt x="26472" y="0"/>
                </a:lnTo>
                <a:lnTo>
                  <a:pt x="24301" y="88"/>
                </a:lnTo>
                <a:lnTo>
                  <a:pt x="22178" y="348"/>
                </a:lnTo>
                <a:lnTo>
                  <a:pt x="20111" y="773"/>
                </a:lnTo>
                <a:lnTo>
                  <a:pt x="18105" y="1356"/>
                </a:lnTo>
                <a:lnTo>
                  <a:pt x="16168" y="2091"/>
                </a:lnTo>
                <a:lnTo>
                  <a:pt x="14307" y="2970"/>
                </a:lnTo>
                <a:lnTo>
                  <a:pt x="12528" y="3987"/>
                </a:lnTo>
                <a:lnTo>
                  <a:pt x="10838" y="5135"/>
                </a:lnTo>
                <a:lnTo>
                  <a:pt x="9244" y="6407"/>
                </a:lnTo>
                <a:lnTo>
                  <a:pt x="7753" y="7795"/>
                </a:lnTo>
                <a:lnTo>
                  <a:pt x="6372" y="9294"/>
                </a:lnTo>
                <a:lnTo>
                  <a:pt x="5107" y="10897"/>
                </a:lnTo>
                <a:lnTo>
                  <a:pt x="3966" y="12596"/>
                </a:lnTo>
                <a:lnTo>
                  <a:pt x="2954" y="14384"/>
                </a:lnTo>
                <a:lnTo>
                  <a:pt x="2080" y="16256"/>
                </a:lnTo>
                <a:lnTo>
                  <a:pt x="1349" y="18203"/>
                </a:lnTo>
                <a:lnTo>
                  <a:pt x="769" y="20220"/>
                </a:lnTo>
                <a:lnTo>
                  <a:pt x="346" y="22299"/>
                </a:lnTo>
                <a:lnTo>
                  <a:pt x="87" y="24433"/>
                </a:lnTo>
                <a:lnTo>
                  <a:pt x="0" y="26616"/>
                </a:lnTo>
                <a:lnTo>
                  <a:pt x="0" y="93365"/>
                </a:lnTo>
                <a:lnTo>
                  <a:pt x="87" y="95548"/>
                </a:lnTo>
                <a:lnTo>
                  <a:pt x="346" y="97682"/>
                </a:lnTo>
                <a:lnTo>
                  <a:pt x="769" y="99761"/>
                </a:lnTo>
                <a:lnTo>
                  <a:pt x="1349" y="101778"/>
                </a:lnTo>
                <a:lnTo>
                  <a:pt x="2080" y="103725"/>
                </a:lnTo>
                <a:lnTo>
                  <a:pt x="2954" y="105597"/>
                </a:lnTo>
                <a:lnTo>
                  <a:pt x="3966" y="107385"/>
                </a:lnTo>
                <a:lnTo>
                  <a:pt x="5107" y="109084"/>
                </a:lnTo>
                <a:lnTo>
                  <a:pt x="6372" y="110687"/>
                </a:lnTo>
                <a:lnTo>
                  <a:pt x="7753" y="112186"/>
                </a:lnTo>
                <a:lnTo>
                  <a:pt x="9244" y="113575"/>
                </a:lnTo>
                <a:lnTo>
                  <a:pt x="10838" y="114846"/>
                </a:lnTo>
                <a:lnTo>
                  <a:pt x="12528" y="115994"/>
                </a:lnTo>
                <a:lnTo>
                  <a:pt x="14307" y="117011"/>
                </a:lnTo>
                <a:lnTo>
                  <a:pt x="16168" y="117890"/>
                </a:lnTo>
                <a:lnTo>
                  <a:pt x="18105" y="118625"/>
                </a:lnTo>
                <a:lnTo>
                  <a:pt x="20111" y="119208"/>
                </a:lnTo>
                <a:lnTo>
                  <a:pt x="22178" y="119633"/>
                </a:lnTo>
                <a:lnTo>
                  <a:pt x="24301" y="119893"/>
                </a:lnTo>
                <a:lnTo>
                  <a:pt x="26472" y="119982"/>
                </a:lnTo>
                <a:lnTo>
                  <a:pt x="93521" y="119982"/>
                </a:lnTo>
                <a:lnTo>
                  <a:pt x="95692" y="119893"/>
                </a:lnTo>
                <a:lnTo>
                  <a:pt x="97815" y="119633"/>
                </a:lnTo>
                <a:lnTo>
                  <a:pt x="99883" y="119208"/>
                </a:lnTo>
                <a:lnTo>
                  <a:pt x="101888" y="118625"/>
                </a:lnTo>
                <a:lnTo>
                  <a:pt x="103825" y="117890"/>
                </a:lnTo>
                <a:lnTo>
                  <a:pt x="105687" y="117011"/>
                </a:lnTo>
                <a:lnTo>
                  <a:pt x="107466" y="115994"/>
                </a:lnTo>
                <a:lnTo>
                  <a:pt x="109156" y="114846"/>
                </a:lnTo>
                <a:lnTo>
                  <a:pt x="110749" y="113575"/>
                </a:lnTo>
                <a:lnTo>
                  <a:pt x="112240" y="112186"/>
                </a:lnTo>
                <a:lnTo>
                  <a:pt x="113621" y="110687"/>
                </a:lnTo>
                <a:lnTo>
                  <a:pt x="114886" y="109084"/>
                </a:lnTo>
                <a:lnTo>
                  <a:pt x="116028" y="107385"/>
                </a:lnTo>
                <a:lnTo>
                  <a:pt x="117039" y="105597"/>
                </a:lnTo>
                <a:lnTo>
                  <a:pt x="117913" y="103725"/>
                </a:lnTo>
                <a:lnTo>
                  <a:pt x="118644" y="101778"/>
                </a:lnTo>
                <a:lnTo>
                  <a:pt x="119224" y="99761"/>
                </a:lnTo>
                <a:lnTo>
                  <a:pt x="119647" y="97682"/>
                </a:lnTo>
                <a:lnTo>
                  <a:pt x="119906" y="95548"/>
                </a:lnTo>
                <a:lnTo>
                  <a:pt x="119994" y="93365"/>
                </a:lnTo>
                <a:lnTo>
                  <a:pt x="119994" y="26616"/>
                </a:lnTo>
                <a:lnTo>
                  <a:pt x="119906" y="24433"/>
                </a:lnTo>
                <a:lnTo>
                  <a:pt x="119647" y="22299"/>
                </a:lnTo>
                <a:lnTo>
                  <a:pt x="119224" y="20220"/>
                </a:lnTo>
                <a:lnTo>
                  <a:pt x="118644" y="18203"/>
                </a:lnTo>
                <a:lnTo>
                  <a:pt x="117913" y="16256"/>
                </a:lnTo>
                <a:lnTo>
                  <a:pt x="117039" y="14384"/>
                </a:lnTo>
                <a:lnTo>
                  <a:pt x="116028" y="12596"/>
                </a:lnTo>
                <a:lnTo>
                  <a:pt x="114886" y="10897"/>
                </a:lnTo>
                <a:lnTo>
                  <a:pt x="113621" y="9294"/>
                </a:lnTo>
                <a:lnTo>
                  <a:pt x="112240" y="7795"/>
                </a:lnTo>
                <a:lnTo>
                  <a:pt x="110749" y="6407"/>
                </a:lnTo>
                <a:lnTo>
                  <a:pt x="109156" y="5135"/>
                </a:lnTo>
                <a:lnTo>
                  <a:pt x="107466" y="3987"/>
                </a:lnTo>
                <a:lnTo>
                  <a:pt x="105687" y="2970"/>
                </a:lnTo>
                <a:lnTo>
                  <a:pt x="103825" y="2091"/>
                </a:lnTo>
                <a:lnTo>
                  <a:pt x="101888" y="1356"/>
                </a:lnTo>
                <a:lnTo>
                  <a:pt x="99883" y="773"/>
                </a:lnTo>
                <a:lnTo>
                  <a:pt x="97815" y="348"/>
                </a:lnTo>
                <a:lnTo>
                  <a:pt x="95692" y="88"/>
                </a:lnTo>
                <a:lnTo>
                  <a:pt x="935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0" name="Google Shape;1220;p49"/>
          <p:cNvSpPr/>
          <p:nvPr/>
        </p:nvSpPr>
        <p:spPr>
          <a:xfrm>
            <a:off x="1449974" y="2567576"/>
            <a:ext cx="3052445" cy="3035935"/>
          </a:xfrm>
          <a:custGeom>
            <a:rect b="b" l="l" r="r" t="t"/>
            <a:pathLst>
              <a:path extrusionOk="0" h="120000" w="120000">
                <a:moveTo>
                  <a:pt x="0" y="26616"/>
                </a:moveTo>
                <a:lnTo>
                  <a:pt x="87" y="24433"/>
                </a:lnTo>
                <a:lnTo>
                  <a:pt x="346" y="22299"/>
                </a:lnTo>
                <a:lnTo>
                  <a:pt x="769" y="20220"/>
                </a:lnTo>
                <a:lnTo>
                  <a:pt x="1349" y="18203"/>
                </a:lnTo>
                <a:lnTo>
                  <a:pt x="2080" y="16256"/>
                </a:lnTo>
                <a:lnTo>
                  <a:pt x="2954" y="14384"/>
                </a:lnTo>
                <a:lnTo>
                  <a:pt x="3966" y="12596"/>
                </a:lnTo>
                <a:lnTo>
                  <a:pt x="5107" y="10897"/>
                </a:lnTo>
                <a:lnTo>
                  <a:pt x="6372" y="9294"/>
                </a:lnTo>
                <a:lnTo>
                  <a:pt x="7753" y="7795"/>
                </a:lnTo>
                <a:lnTo>
                  <a:pt x="9244" y="6407"/>
                </a:lnTo>
                <a:lnTo>
                  <a:pt x="10838" y="5135"/>
                </a:lnTo>
                <a:lnTo>
                  <a:pt x="12528" y="3987"/>
                </a:lnTo>
                <a:lnTo>
                  <a:pt x="14307" y="2970"/>
                </a:lnTo>
                <a:lnTo>
                  <a:pt x="16168" y="2091"/>
                </a:lnTo>
                <a:lnTo>
                  <a:pt x="18105" y="1356"/>
                </a:lnTo>
                <a:lnTo>
                  <a:pt x="20111" y="773"/>
                </a:lnTo>
                <a:lnTo>
                  <a:pt x="22178" y="348"/>
                </a:lnTo>
                <a:lnTo>
                  <a:pt x="24301" y="88"/>
                </a:lnTo>
                <a:lnTo>
                  <a:pt x="26472" y="0"/>
                </a:lnTo>
                <a:lnTo>
                  <a:pt x="93521" y="0"/>
                </a:lnTo>
                <a:lnTo>
                  <a:pt x="95692" y="88"/>
                </a:lnTo>
                <a:lnTo>
                  <a:pt x="97815" y="348"/>
                </a:lnTo>
                <a:lnTo>
                  <a:pt x="99883" y="773"/>
                </a:lnTo>
                <a:lnTo>
                  <a:pt x="101888" y="1356"/>
                </a:lnTo>
                <a:lnTo>
                  <a:pt x="103825" y="2091"/>
                </a:lnTo>
                <a:lnTo>
                  <a:pt x="105687" y="2970"/>
                </a:lnTo>
                <a:lnTo>
                  <a:pt x="107466" y="3987"/>
                </a:lnTo>
                <a:lnTo>
                  <a:pt x="109155" y="5135"/>
                </a:lnTo>
                <a:lnTo>
                  <a:pt x="110749" y="6407"/>
                </a:lnTo>
                <a:lnTo>
                  <a:pt x="112240" y="7795"/>
                </a:lnTo>
                <a:lnTo>
                  <a:pt x="113621" y="9294"/>
                </a:lnTo>
                <a:lnTo>
                  <a:pt x="114886" y="10897"/>
                </a:lnTo>
                <a:lnTo>
                  <a:pt x="116028" y="12596"/>
                </a:lnTo>
                <a:lnTo>
                  <a:pt x="117039" y="14384"/>
                </a:lnTo>
                <a:lnTo>
                  <a:pt x="117913" y="16256"/>
                </a:lnTo>
                <a:lnTo>
                  <a:pt x="118644" y="18203"/>
                </a:lnTo>
                <a:lnTo>
                  <a:pt x="119224" y="20220"/>
                </a:lnTo>
                <a:lnTo>
                  <a:pt x="119647" y="22299"/>
                </a:lnTo>
                <a:lnTo>
                  <a:pt x="119906" y="24433"/>
                </a:lnTo>
                <a:lnTo>
                  <a:pt x="119994" y="26616"/>
                </a:lnTo>
                <a:lnTo>
                  <a:pt x="119994" y="93365"/>
                </a:lnTo>
                <a:lnTo>
                  <a:pt x="119906" y="95548"/>
                </a:lnTo>
                <a:lnTo>
                  <a:pt x="119647" y="97682"/>
                </a:lnTo>
                <a:lnTo>
                  <a:pt x="119224" y="99761"/>
                </a:lnTo>
                <a:lnTo>
                  <a:pt x="118644" y="101778"/>
                </a:lnTo>
                <a:lnTo>
                  <a:pt x="117913" y="103725"/>
                </a:lnTo>
                <a:lnTo>
                  <a:pt x="117039" y="105597"/>
                </a:lnTo>
                <a:lnTo>
                  <a:pt x="116028" y="107385"/>
                </a:lnTo>
                <a:lnTo>
                  <a:pt x="114886" y="109084"/>
                </a:lnTo>
                <a:lnTo>
                  <a:pt x="113621" y="110687"/>
                </a:lnTo>
                <a:lnTo>
                  <a:pt x="112240" y="112186"/>
                </a:lnTo>
                <a:lnTo>
                  <a:pt x="110749" y="113575"/>
                </a:lnTo>
                <a:lnTo>
                  <a:pt x="109155" y="114846"/>
                </a:lnTo>
                <a:lnTo>
                  <a:pt x="107466" y="115994"/>
                </a:lnTo>
                <a:lnTo>
                  <a:pt x="105687" y="117011"/>
                </a:lnTo>
                <a:lnTo>
                  <a:pt x="103825" y="117890"/>
                </a:lnTo>
                <a:lnTo>
                  <a:pt x="101888" y="118625"/>
                </a:lnTo>
                <a:lnTo>
                  <a:pt x="99883" y="119208"/>
                </a:lnTo>
                <a:lnTo>
                  <a:pt x="97815" y="119633"/>
                </a:lnTo>
                <a:lnTo>
                  <a:pt x="95692" y="119893"/>
                </a:lnTo>
                <a:lnTo>
                  <a:pt x="93521" y="119982"/>
                </a:lnTo>
                <a:lnTo>
                  <a:pt x="26472" y="119982"/>
                </a:lnTo>
                <a:lnTo>
                  <a:pt x="24301" y="119893"/>
                </a:lnTo>
                <a:lnTo>
                  <a:pt x="22178" y="119633"/>
                </a:lnTo>
                <a:lnTo>
                  <a:pt x="20111" y="119208"/>
                </a:lnTo>
                <a:lnTo>
                  <a:pt x="18105" y="118625"/>
                </a:lnTo>
                <a:lnTo>
                  <a:pt x="16168" y="117890"/>
                </a:lnTo>
                <a:lnTo>
                  <a:pt x="14307" y="117011"/>
                </a:lnTo>
                <a:lnTo>
                  <a:pt x="12528" y="115994"/>
                </a:lnTo>
                <a:lnTo>
                  <a:pt x="10838" y="114846"/>
                </a:lnTo>
                <a:lnTo>
                  <a:pt x="9244" y="113575"/>
                </a:lnTo>
                <a:lnTo>
                  <a:pt x="7753" y="112186"/>
                </a:lnTo>
                <a:lnTo>
                  <a:pt x="6372" y="110687"/>
                </a:lnTo>
                <a:lnTo>
                  <a:pt x="5107" y="109084"/>
                </a:lnTo>
                <a:lnTo>
                  <a:pt x="3966" y="107385"/>
                </a:lnTo>
                <a:lnTo>
                  <a:pt x="2954" y="105597"/>
                </a:lnTo>
                <a:lnTo>
                  <a:pt x="2080" y="103725"/>
                </a:lnTo>
                <a:lnTo>
                  <a:pt x="1349" y="101778"/>
                </a:lnTo>
                <a:lnTo>
                  <a:pt x="769" y="99761"/>
                </a:lnTo>
                <a:lnTo>
                  <a:pt x="346" y="97682"/>
                </a:lnTo>
                <a:lnTo>
                  <a:pt x="87" y="95548"/>
                </a:lnTo>
                <a:lnTo>
                  <a:pt x="0" y="93365"/>
                </a:lnTo>
                <a:lnTo>
                  <a:pt x="0" y="26616"/>
                </a:lnTo>
                <a:close/>
              </a:path>
            </a:pathLst>
          </a:custGeom>
          <a:noFill/>
          <a:ln cap="flat" cmpd="sng" w="666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1" name="Google Shape;1221;p49"/>
          <p:cNvSpPr/>
          <p:nvPr/>
        </p:nvSpPr>
        <p:spPr>
          <a:xfrm>
            <a:off x="3271194" y="2956700"/>
            <a:ext cx="2492815" cy="22531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2" name="Google Shape;1222;p49"/>
          <p:cNvSpPr/>
          <p:nvPr/>
        </p:nvSpPr>
        <p:spPr>
          <a:xfrm>
            <a:off x="5922097" y="1808048"/>
            <a:ext cx="3997323" cy="8239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3" name="Google Shape;1223;p49"/>
          <p:cNvSpPr txBox="1"/>
          <p:nvPr/>
        </p:nvSpPr>
        <p:spPr>
          <a:xfrm>
            <a:off x="7217305" y="2025955"/>
            <a:ext cx="260350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Detect and Classify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49"/>
          <p:cNvSpPr/>
          <p:nvPr/>
        </p:nvSpPr>
        <p:spPr>
          <a:xfrm>
            <a:off x="4617171" y="1811223"/>
            <a:ext cx="2609850" cy="2609850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55078" y="198"/>
                </a:lnTo>
                <a:lnTo>
                  <a:pt x="50267" y="785"/>
                </a:lnTo>
                <a:lnTo>
                  <a:pt x="45581" y="1743"/>
                </a:lnTo>
                <a:lnTo>
                  <a:pt x="41035" y="3058"/>
                </a:lnTo>
                <a:lnTo>
                  <a:pt x="36645" y="4715"/>
                </a:lnTo>
                <a:lnTo>
                  <a:pt x="32426" y="6697"/>
                </a:lnTo>
                <a:lnTo>
                  <a:pt x="28394" y="8989"/>
                </a:lnTo>
                <a:lnTo>
                  <a:pt x="24564" y="11576"/>
                </a:lnTo>
                <a:lnTo>
                  <a:pt x="20952" y="14443"/>
                </a:lnTo>
                <a:lnTo>
                  <a:pt x="17573" y="17573"/>
                </a:lnTo>
                <a:lnTo>
                  <a:pt x="14443" y="20952"/>
                </a:lnTo>
                <a:lnTo>
                  <a:pt x="11576" y="24564"/>
                </a:lnTo>
                <a:lnTo>
                  <a:pt x="8989" y="28394"/>
                </a:lnTo>
                <a:lnTo>
                  <a:pt x="6697" y="32426"/>
                </a:lnTo>
                <a:lnTo>
                  <a:pt x="4715" y="36645"/>
                </a:lnTo>
                <a:lnTo>
                  <a:pt x="3058" y="41035"/>
                </a:lnTo>
                <a:lnTo>
                  <a:pt x="1743" y="45581"/>
                </a:lnTo>
                <a:lnTo>
                  <a:pt x="785" y="50267"/>
                </a:lnTo>
                <a:lnTo>
                  <a:pt x="198" y="55079"/>
                </a:lnTo>
                <a:lnTo>
                  <a:pt x="0" y="59999"/>
                </a:lnTo>
                <a:lnTo>
                  <a:pt x="198" y="64920"/>
                </a:lnTo>
                <a:lnTo>
                  <a:pt x="785" y="69732"/>
                </a:lnTo>
                <a:lnTo>
                  <a:pt x="1743" y="74418"/>
                </a:lnTo>
                <a:lnTo>
                  <a:pt x="3058" y="78964"/>
                </a:lnTo>
                <a:lnTo>
                  <a:pt x="4715" y="83354"/>
                </a:lnTo>
                <a:lnTo>
                  <a:pt x="6697" y="87573"/>
                </a:lnTo>
                <a:lnTo>
                  <a:pt x="8989" y="91605"/>
                </a:lnTo>
                <a:lnTo>
                  <a:pt x="11576" y="95435"/>
                </a:lnTo>
                <a:lnTo>
                  <a:pt x="14443" y="99047"/>
                </a:lnTo>
                <a:lnTo>
                  <a:pt x="17573" y="102426"/>
                </a:lnTo>
                <a:lnTo>
                  <a:pt x="20952" y="105556"/>
                </a:lnTo>
                <a:lnTo>
                  <a:pt x="24564" y="108423"/>
                </a:lnTo>
                <a:lnTo>
                  <a:pt x="28394" y="111010"/>
                </a:lnTo>
                <a:lnTo>
                  <a:pt x="32426" y="113302"/>
                </a:lnTo>
                <a:lnTo>
                  <a:pt x="36645" y="115284"/>
                </a:lnTo>
                <a:lnTo>
                  <a:pt x="41035" y="116941"/>
                </a:lnTo>
                <a:lnTo>
                  <a:pt x="45581" y="118256"/>
                </a:lnTo>
                <a:lnTo>
                  <a:pt x="50267" y="119214"/>
                </a:lnTo>
                <a:lnTo>
                  <a:pt x="55078" y="119801"/>
                </a:lnTo>
                <a:lnTo>
                  <a:pt x="59999" y="119999"/>
                </a:lnTo>
                <a:lnTo>
                  <a:pt x="64920" y="119801"/>
                </a:lnTo>
                <a:lnTo>
                  <a:pt x="69732" y="119214"/>
                </a:lnTo>
                <a:lnTo>
                  <a:pt x="74418" y="118256"/>
                </a:lnTo>
                <a:lnTo>
                  <a:pt x="78964" y="116941"/>
                </a:lnTo>
                <a:lnTo>
                  <a:pt x="83354" y="115284"/>
                </a:lnTo>
                <a:lnTo>
                  <a:pt x="87573" y="113302"/>
                </a:lnTo>
                <a:lnTo>
                  <a:pt x="91605" y="111010"/>
                </a:lnTo>
                <a:lnTo>
                  <a:pt x="95435" y="108423"/>
                </a:lnTo>
                <a:lnTo>
                  <a:pt x="99047" y="105556"/>
                </a:lnTo>
                <a:lnTo>
                  <a:pt x="102426" y="102426"/>
                </a:lnTo>
                <a:lnTo>
                  <a:pt x="105556" y="99047"/>
                </a:lnTo>
                <a:lnTo>
                  <a:pt x="108423" y="95435"/>
                </a:lnTo>
                <a:lnTo>
                  <a:pt x="111010" y="91605"/>
                </a:lnTo>
                <a:lnTo>
                  <a:pt x="113302" y="87573"/>
                </a:lnTo>
                <a:lnTo>
                  <a:pt x="115284" y="83354"/>
                </a:lnTo>
                <a:lnTo>
                  <a:pt x="116941" y="78964"/>
                </a:lnTo>
                <a:lnTo>
                  <a:pt x="118256" y="74418"/>
                </a:lnTo>
                <a:lnTo>
                  <a:pt x="119214" y="69732"/>
                </a:lnTo>
                <a:lnTo>
                  <a:pt x="119801" y="64920"/>
                </a:lnTo>
                <a:lnTo>
                  <a:pt x="119999" y="59999"/>
                </a:lnTo>
                <a:lnTo>
                  <a:pt x="119801" y="55079"/>
                </a:lnTo>
                <a:lnTo>
                  <a:pt x="119214" y="50267"/>
                </a:lnTo>
                <a:lnTo>
                  <a:pt x="118256" y="45581"/>
                </a:lnTo>
                <a:lnTo>
                  <a:pt x="116941" y="41035"/>
                </a:lnTo>
                <a:lnTo>
                  <a:pt x="115284" y="36645"/>
                </a:lnTo>
                <a:lnTo>
                  <a:pt x="113302" y="32426"/>
                </a:lnTo>
                <a:lnTo>
                  <a:pt x="111010" y="28394"/>
                </a:lnTo>
                <a:lnTo>
                  <a:pt x="108423" y="24564"/>
                </a:lnTo>
                <a:lnTo>
                  <a:pt x="105556" y="20952"/>
                </a:lnTo>
                <a:lnTo>
                  <a:pt x="102426" y="17573"/>
                </a:lnTo>
                <a:lnTo>
                  <a:pt x="99047" y="14443"/>
                </a:lnTo>
                <a:lnTo>
                  <a:pt x="95435" y="11576"/>
                </a:lnTo>
                <a:lnTo>
                  <a:pt x="91605" y="8989"/>
                </a:lnTo>
                <a:lnTo>
                  <a:pt x="87573" y="6697"/>
                </a:lnTo>
                <a:lnTo>
                  <a:pt x="83354" y="4715"/>
                </a:lnTo>
                <a:lnTo>
                  <a:pt x="78964" y="3058"/>
                </a:lnTo>
                <a:lnTo>
                  <a:pt x="74418" y="1743"/>
                </a:lnTo>
                <a:lnTo>
                  <a:pt x="69732" y="785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5" name="Google Shape;1225;p49"/>
          <p:cNvSpPr/>
          <p:nvPr/>
        </p:nvSpPr>
        <p:spPr>
          <a:xfrm>
            <a:off x="4617171" y="1811223"/>
            <a:ext cx="2609850" cy="26098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198" y="55079"/>
                </a:lnTo>
                <a:lnTo>
                  <a:pt x="785" y="50267"/>
                </a:lnTo>
                <a:lnTo>
                  <a:pt x="1743" y="45581"/>
                </a:lnTo>
                <a:lnTo>
                  <a:pt x="3058" y="41035"/>
                </a:lnTo>
                <a:lnTo>
                  <a:pt x="4715" y="36645"/>
                </a:lnTo>
                <a:lnTo>
                  <a:pt x="6697" y="32426"/>
                </a:lnTo>
                <a:lnTo>
                  <a:pt x="8989" y="28394"/>
                </a:lnTo>
                <a:lnTo>
                  <a:pt x="11576" y="24564"/>
                </a:lnTo>
                <a:lnTo>
                  <a:pt x="14443" y="20952"/>
                </a:lnTo>
                <a:lnTo>
                  <a:pt x="17573" y="17573"/>
                </a:lnTo>
                <a:lnTo>
                  <a:pt x="20952" y="14443"/>
                </a:lnTo>
                <a:lnTo>
                  <a:pt x="24564" y="11576"/>
                </a:lnTo>
                <a:lnTo>
                  <a:pt x="28394" y="8989"/>
                </a:lnTo>
                <a:lnTo>
                  <a:pt x="32426" y="6697"/>
                </a:lnTo>
                <a:lnTo>
                  <a:pt x="36645" y="4715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9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5"/>
                </a:lnTo>
                <a:lnTo>
                  <a:pt x="87573" y="6697"/>
                </a:lnTo>
                <a:lnTo>
                  <a:pt x="91605" y="8989"/>
                </a:lnTo>
                <a:lnTo>
                  <a:pt x="95435" y="11576"/>
                </a:lnTo>
                <a:lnTo>
                  <a:pt x="99047" y="14443"/>
                </a:lnTo>
                <a:lnTo>
                  <a:pt x="102426" y="17573"/>
                </a:lnTo>
                <a:lnTo>
                  <a:pt x="105556" y="20952"/>
                </a:lnTo>
                <a:lnTo>
                  <a:pt x="108423" y="24564"/>
                </a:lnTo>
                <a:lnTo>
                  <a:pt x="111010" y="28394"/>
                </a:lnTo>
                <a:lnTo>
                  <a:pt x="113302" y="32426"/>
                </a:lnTo>
                <a:lnTo>
                  <a:pt x="115284" y="36645"/>
                </a:lnTo>
                <a:lnTo>
                  <a:pt x="116941" y="41035"/>
                </a:lnTo>
                <a:lnTo>
                  <a:pt x="118256" y="45581"/>
                </a:lnTo>
                <a:lnTo>
                  <a:pt x="119214" y="50267"/>
                </a:lnTo>
                <a:lnTo>
                  <a:pt x="119801" y="55079"/>
                </a:lnTo>
                <a:lnTo>
                  <a:pt x="119999" y="59999"/>
                </a:lnTo>
                <a:lnTo>
                  <a:pt x="119801" y="64920"/>
                </a:lnTo>
                <a:lnTo>
                  <a:pt x="119214" y="69732"/>
                </a:lnTo>
                <a:lnTo>
                  <a:pt x="118256" y="74418"/>
                </a:lnTo>
                <a:lnTo>
                  <a:pt x="116941" y="78964"/>
                </a:lnTo>
                <a:lnTo>
                  <a:pt x="115284" y="83354"/>
                </a:lnTo>
                <a:lnTo>
                  <a:pt x="113302" y="87573"/>
                </a:lnTo>
                <a:lnTo>
                  <a:pt x="111010" y="91605"/>
                </a:lnTo>
                <a:lnTo>
                  <a:pt x="108423" y="95435"/>
                </a:lnTo>
                <a:lnTo>
                  <a:pt x="105556" y="99047"/>
                </a:lnTo>
                <a:lnTo>
                  <a:pt x="102426" y="102426"/>
                </a:lnTo>
                <a:lnTo>
                  <a:pt x="99047" y="105556"/>
                </a:lnTo>
                <a:lnTo>
                  <a:pt x="95435" y="108423"/>
                </a:lnTo>
                <a:lnTo>
                  <a:pt x="91605" y="111010"/>
                </a:lnTo>
                <a:lnTo>
                  <a:pt x="87573" y="113302"/>
                </a:lnTo>
                <a:lnTo>
                  <a:pt x="83354" y="115284"/>
                </a:lnTo>
                <a:lnTo>
                  <a:pt x="78964" y="116941"/>
                </a:lnTo>
                <a:lnTo>
                  <a:pt x="74418" y="118256"/>
                </a:lnTo>
                <a:lnTo>
                  <a:pt x="69732" y="119214"/>
                </a:lnTo>
                <a:lnTo>
                  <a:pt x="64920" y="119801"/>
                </a:lnTo>
                <a:lnTo>
                  <a:pt x="59999" y="119999"/>
                </a:lnTo>
                <a:lnTo>
                  <a:pt x="55079" y="119801"/>
                </a:lnTo>
                <a:lnTo>
                  <a:pt x="50267" y="119214"/>
                </a:lnTo>
                <a:lnTo>
                  <a:pt x="45581" y="118256"/>
                </a:lnTo>
                <a:lnTo>
                  <a:pt x="41035" y="116941"/>
                </a:lnTo>
                <a:lnTo>
                  <a:pt x="36645" y="115284"/>
                </a:lnTo>
                <a:lnTo>
                  <a:pt x="32426" y="113302"/>
                </a:lnTo>
                <a:lnTo>
                  <a:pt x="28394" y="111010"/>
                </a:lnTo>
                <a:lnTo>
                  <a:pt x="24564" y="108423"/>
                </a:lnTo>
                <a:lnTo>
                  <a:pt x="20952" y="105556"/>
                </a:lnTo>
                <a:lnTo>
                  <a:pt x="17573" y="102426"/>
                </a:lnTo>
                <a:lnTo>
                  <a:pt x="14443" y="99047"/>
                </a:lnTo>
                <a:lnTo>
                  <a:pt x="11576" y="95435"/>
                </a:lnTo>
                <a:lnTo>
                  <a:pt x="8989" y="91605"/>
                </a:lnTo>
                <a:lnTo>
                  <a:pt x="6697" y="87573"/>
                </a:lnTo>
                <a:lnTo>
                  <a:pt x="4715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785" y="69732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19025">
            <a:solidFill>
              <a:srgbClr val="0096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6" name="Google Shape;1226;p49"/>
          <p:cNvSpPr/>
          <p:nvPr/>
        </p:nvSpPr>
        <p:spPr>
          <a:xfrm>
            <a:off x="0" y="5060834"/>
            <a:ext cx="10693399" cy="21462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7" name="Google Shape;1227;p49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What is CleanAir?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49"/>
          <p:cNvSpPr/>
          <p:nvPr/>
        </p:nvSpPr>
        <p:spPr>
          <a:xfrm>
            <a:off x="3069358" y="4914785"/>
            <a:ext cx="792161" cy="5238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9" name="Google Shape;1229;p49"/>
          <p:cNvSpPr/>
          <p:nvPr/>
        </p:nvSpPr>
        <p:spPr>
          <a:xfrm>
            <a:off x="3069358" y="4914785"/>
            <a:ext cx="792480" cy="523875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1557" y="10574"/>
                </a:lnTo>
                <a:lnTo>
                  <a:pt x="5696" y="3553"/>
                </a:lnTo>
                <a:lnTo>
                  <a:pt x="11617" y="145"/>
                </a:lnTo>
                <a:lnTo>
                  <a:pt x="106730" y="0"/>
                </a:lnTo>
                <a:lnTo>
                  <a:pt x="108934" y="276"/>
                </a:lnTo>
                <a:lnTo>
                  <a:pt x="114724" y="4068"/>
                </a:lnTo>
                <a:lnTo>
                  <a:pt x="118658" y="11362"/>
                </a:lnTo>
                <a:lnTo>
                  <a:pt x="119951" y="99999"/>
                </a:lnTo>
                <a:lnTo>
                  <a:pt x="119768" y="103333"/>
                </a:lnTo>
                <a:lnTo>
                  <a:pt x="117262" y="112092"/>
                </a:lnTo>
                <a:lnTo>
                  <a:pt x="112440" y="118043"/>
                </a:lnTo>
                <a:lnTo>
                  <a:pt x="13221" y="119999"/>
                </a:lnTo>
                <a:lnTo>
                  <a:pt x="11017" y="119723"/>
                </a:lnTo>
                <a:lnTo>
                  <a:pt x="5227" y="115931"/>
                </a:lnTo>
                <a:lnTo>
                  <a:pt x="1293" y="108636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34900">
            <a:solidFill>
              <a:srgbClr val="00BE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0" name="Google Shape;1230;p49"/>
          <p:cNvSpPr/>
          <p:nvPr/>
        </p:nvSpPr>
        <p:spPr>
          <a:xfrm>
            <a:off x="775420" y="6902334"/>
            <a:ext cx="0" cy="304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1" name="Google Shape;1231;p49"/>
          <p:cNvSpPr/>
          <p:nvPr/>
        </p:nvSpPr>
        <p:spPr>
          <a:xfrm>
            <a:off x="775969" y="5857760"/>
            <a:ext cx="9143449" cy="134937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2" name="Google Shape;1232;p49"/>
          <p:cNvSpPr/>
          <p:nvPr/>
        </p:nvSpPr>
        <p:spPr>
          <a:xfrm>
            <a:off x="775420" y="5860934"/>
            <a:ext cx="9144000" cy="1346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0028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3" name="Google Shape;1233;p49"/>
          <p:cNvSpPr/>
          <p:nvPr/>
        </p:nvSpPr>
        <p:spPr>
          <a:xfrm>
            <a:off x="775420" y="5857760"/>
            <a:ext cx="9143997" cy="134937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4" name="Google Shape;1234;p49"/>
          <p:cNvSpPr/>
          <p:nvPr/>
        </p:nvSpPr>
        <p:spPr>
          <a:xfrm>
            <a:off x="775420" y="5857759"/>
            <a:ext cx="91440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12675">
            <a:solidFill>
              <a:srgbClr val="E3E3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5" name="Google Shape;1235;p49"/>
          <p:cNvSpPr txBox="1"/>
          <p:nvPr/>
        </p:nvSpPr>
        <p:spPr>
          <a:xfrm>
            <a:off x="1514065" y="6206374"/>
            <a:ext cx="1194435" cy="64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06400" lvl="0" marL="12700" marR="508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CleanAir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49"/>
          <p:cNvSpPr/>
          <p:nvPr/>
        </p:nvSpPr>
        <p:spPr>
          <a:xfrm>
            <a:off x="3031143" y="6043352"/>
            <a:ext cx="29094" cy="9393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7" name="Google Shape;1237;p49"/>
          <p:cNvSpPr/>
          <p:nvPr/>
        </p:nvSpPr>
        <p:spPr>
          <a:xfrm>
            <a:off x="3045543" y="6060959"/>
            <a:ext cx="0" cy="929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59"/>
                </a:lnTo>
              </a:path>
            </a:pathLst>
          </a:custGeom>
          <a:noFill/>
          <a:ln cap="flat" cmpd="sng" w="19025">
            <a:solidFill>
              <a:srgbClr val="55B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8" name="Google Shape;1238;p49"/>
          <p:cNvSpPr txBox="1"/>
          <p:nvPr/>
        </p:nvSpPr>
        <p:spPr>
          <a:xfrm>
            <a:off x="3341775" y="6028096"/>
            <a:ext cx="5394960" cy="1043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8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High-resolution interference detection and classification logic built-in to Cisco’s 802.11n Wi-Fi chip design. Inline operation with no CPU or performance impact.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49"/>
          <p:cNvSpPr/>
          <p:nvPr/>
        </p:nvSpPr>
        <p:spPr>
          <a:xfrm>
            <a:off x="5732779" y="1986741"/>
            <a:ext cx="1118061" cy="1118061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0" name="Google Shape;1240;p49"/>
          <p:cNvSpPr/>
          <p:nvPr/>
        </p:nvSpPr>
        <p:spPr>
          <a:xfrm>
            <a:off x="5763346" y="2019185"/>
            <a:ext cx="1001713" cy="1001375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1" name="Google Shape;1241;p49"/>
          <p:cNvSpPr/>
          <p:nvPr/>
        </p:nvSpPr>
        <p:spPr>
          <a:xfrm>
            <a:off x="5840859" y="2059717"/>
            <a:ext cx="790813" cy="423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2" name="Google Shape;1242;p49"/>
          <p:cNvSpPr/>
          <p:nvPr/>
        </p:nvSpPr>
        <p:spPr>
          <a:xfrm>
            <a:off x="6258566" y="2271319"/>
            <a:ext cx="430172" cy="2115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3" name="Google Shape;1243;p49"/>
          <p:cNvSpPr/>
          <p:nvPr/>
        </p:nvSpPr>
        <p:spPr>
          <a:xfrm>
            <a:off x="5892138" y="2814326"/>
            <a:ext cx="646388" cy="17762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4" name="Google Shape;1244;p49"/>
          <p:cNvSpPr/>
          <p:nvPr/>
        </p:nvSpPr>
        <p:spPr>
          <a:xfrm>
            <a:off x="6266587" y="2814326"/>
            <a:ext cx="374450" cy="97999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5" name="Google Shape;1245;p49"/>
          <p:cNvSpPr/>
          <p:nvPr/>
        </p:nvSpPr>
        <p:spPr>
          <a:xfrm>
            <a:off x="6169765" y="2246331"/>
            <a:ext cx="208079" cy="515242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6" name="Google Shape;1246;p49"/>
          <p:cNvSpPr/>
          <p:nvPr/>
        </p:nvSpPr>
        <p:spPr>
          <a:xfrm>
            <a:off x="6157046" y="2943110"/>
            <a:ext cx="250825" cy="173355"/>
          </a:xfrm>
          <a:custGeom>
            <a:rect b="b" l="l" r="r" t="t"/>
            <a:pathLst>
              <a:path extrusionOk="0" h="120000" w="120000">
                <a:moveTo>
                  <a:pt x="106201" y="0"/>
                </a:moveTo>
                <a:lnTo>
                  <a:pt x="12312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6"/>
                </a:lnTo>
                <a:lnTo>
                  <a:pt x="2383" y="111035"/>
                </a:lnTo>
                <a:lnTo>
                  <a:pt x="7241" y="117387"/>
                </a:lnTo>
                <a:lnTo>
                  <a:pt x="13797" y="119780"/>
                </a:lnTo>
                <a:lnTo>
                  <a:pt x="107687" y="119666"/>
                </a:lnTo>
                <a:lnTo>
                  <a:pt x="113956" y="116332"/>
                </a:lnTo>
                <a:lnTo>
                  <a:pt x="118346" y="109302"/>
                </a:lnTo>
                <a:lnTo>
                  <a:pt x="120000" y="99816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7" name="Google Shape;1247;p49"/>
          <p:cNvSpPr/>
          <p:nvPr/>
        </p:nvSpPr>
        <p:spPr>
          <a:xfrm>
            <a:off x="6157046" y="2943110"/>
            <a:ext cx="250825" cy="173355"/>
          </a:xfrm>
          <a:custGeom>
            <a:rect b="b" l="l" r="r" t="t"/>
            <a:pathLst>
              <a:path extrusionOk="0" h="120000" w="12000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20000" y="99816"/>
                </a:lnTo>
                <a:lnTo>
                  <a:pt x="118346" y="109301"/>
                </a:lnTo>
                <a:lnTo>
                  <a:pt x="113956" y="116331"/>
                </a:lnTo>
                <a:lnTo>
                  <a:pt x="107687" y="119665"/>
                </a:lnTo>
                <a:lnTo>
                  <a:pt x="13797" y="119779"/>
                </a:lnTo>
                <a:lnTo>
                  <a:pt x="7241" y="117386"/>
                </a:lnTo>
                <a:lnTo>
                  <a:pt x="2383" y="111035"/>
                </a:lnTo>
                <a:lnTo>
                  <a:pt x="78" y="101965"/>
                </a:lnTo>
                <a:lnTo>
                  <a:pt x="0" y="19963"/>
                </a:lnTo>
                <a:close/>
              </a:path>
            </a:pathLst>
          </a:custGeom>
          <a:noFill/>
          <a:ln cap="flat" cmpd="sng" w="34900">
            <a:solidFill>
              <a:srgbClr val="9191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8" name="Google Shape;1248;p49"/>
          <p:cNvSpPr txBox="1"/>
          <p:nvPr/>
        </p:nvSpPr>
        <p:spPr>
          <a:xfrm>
            <a:off x="6171417" y="2955334"/>
            <a:ext cx="216535" cy="14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100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49"/>
          <p:cNvSpPr/>
          <p:nvPr/>
        </p:nvSpPr>
        <p:spPr>
          <a:xfrm>
            <a:off x="4635500" y="2880359"/>
            <a:ext cx="619298" cy="61929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0" name="Google Shape;1250;p49"/>
          <p:cNvSpPr/>
          <p:nvPr/>
        </p:nvSpPr>
        <p:spPr>
          <a:xfrm>
            <a:off x="4664796" y="2909774"/>
            <a:ext cx="506413" cy="505213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1" name="Google Shape;1251;p49"/>
          <p:cNvSpPr/>
          <p:nvPr/>
        </p:nvSpPr>
        <p:spPr>
          <a:xfrm>
            <a:off x="4703983" y="2930222"/>
            <a:ext cx="399794" cy="213512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2" name="Google Shape;1252;p49"/>
          <p:cNvSpPr/>
          <p:nvPr/>
        </p:nvSpPr>
        <p:spPr>
          <a:xfrm>
            <a:off x="4915153" y="3036979"/>
            <a:ext cx="217473" cy="10675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3" name="Google Shape;1253;p49"/>
          <p:cNvSpPr/>
          <p:nvPr/>
        </p:nvSpPr>
        <p:spPr>
          <a:xfrm>
            <a:off x="4738727" y="3310937"/>
            <a:ext cx="372194" cy="8958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4" name="Google Shape;1254;p49"/>
          <p:cNvSpPr/>
          <p:nvPr/>
        </p:nvSpPr>
        <p:spPr>
          <a:xfrm>
            <a:off x="4751353" y="2972783"/>
            <a:ext cx="344345" cy="3435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5" name="Google Shape;1255;p49"/>
          <p:cNvSpPr/>
          <p:nvPr/>
        </p:nvSpPr>
        <p:spPr>
          <a:xfrm>
            <a:off x="4806083" y="3328874"/>
            <a:ext cx="249554" cy="173355"/>
          </a:xfrm>
          <a:custGeom>
            <a:rect b="b" l="l" r="r" t="t"/>
            <a:pathLst>
              <a:path extrusionOk="0" h="120000" w="120000">
                <a:moveTo>
                  <a:pt x="105979" y="0"/>
                </a:moveTo>
                <a:lnTo>
                  <a:pt x="12374" y="114"/>
                </a:lnTo>
                <a:lnTo>
                  <a:pt x="6074" y="3447"/>
                </a:lnTo>
                <a:lnTo>
                  <a:pt x="1662" y="10477"/>
                </a:lnTo>
                <a:lnTo>
                  <a:pt x="0" y="19963"/>
                </a:lnTo>
                <a:lnTo>
                  <a:pt x="79" y="101965"/>
                </a:lnTo>
                <a:lnTo>
                  <a:pt x="2395" y="111034"/>
                </a:lnTo>
                <a:lnTo>
                  <a:pt x="7278" y="117386"/>
                </a:lnTo>
                <a:lnTo>
                  <a:pt x="13867" y="119779"/>
                </a:lnTo>
                <a:lnTo>
                  <a:pt x="107472" y="119665"/>
                </a:lnTo>
                <a:lnTo>
                  <a:pt x="113772" y="116331"/>
                </a:lnTo>
                <a:lnTo>
                  <a:pt x="118185" y="109301"/>
                </a:lnTo>
                <a:lnTo>
                  <a:pt x="119847" y="99816"/>
                </a:lnTo>
                <a:lnTo>
                  <a:pt x="119768" y="17813"/>
                </a:lnTo>
                <a:lnTo>
                  <a:pt x="117452" y="8744"/>
                </a:lnTo>
                <a:lnTo>
                  <a:pt x="112568" y="2393"/>
                </a:lnTo>
                <a:lnTo>
                  <a:pt x="1059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6" name="Google Shape;1256;p49"/>
          <p:cNvSpPr/>
          <p:nvPr/>
        </p:nvSpPr>
        <p:spPr>
          <a:xfrm>
            <a:off x="4806083" y="3328874"/>
            <a:ext cx="249554" cy="173355"/>
          </a:xfrm>
          <a:custGeom>
            <a:rect b="b" l="l" r="r" t="t"/>
            <a:pathLst>
              <a:path extrusionOk="0" h="120000" w="120000">
                <a:moveTo>
                  <a:pt x="0" y="19963"/>
                </a:moveTo>
                <a:lnTo>
                  <a:pt x="1662" y="10478"/>
                </a:lnTo>
                <a:lnTo>
                  <a:pt x="6074" y="3447"/>
                </a:lnTo>
                <a:lnTo>
                  <a:pt x="12374" y="114"/>
                </a:lnTo>
                <a:lnTo>
                  <a:pt x="105979" y="0"/>
                </a:lnTo>
                <a:lnTo>
                  <a:pt x="112568" y="2393"/>
                </a:lnTo>
                <a:lnTo>
                  <a:pt x="117451" y="8744"/>
                </a:lnTo>
                <a:lnTo>
                  <a:pt x="119767" y="17814"/>
                </a:lnTo>
                <a:lnTo>
                  <a:pt x="119847" y="99816"/>
                </a:lnTo>
                <a:lnTo>
                  <a:pt x="118184" y="109301"/>
                </a:lnTo>
                <a:lnTo>
                  <a:pt x="113772" y="116331"/>
                </a:lnTo>
                <a:lnTo>
                  <a:pt x="107472" y="119665"/>
                </a:lnTo>
                <a:lnTo>
                  <a:pt x="13867" y="119780"/>
                </a:lnTo>
                <a:lnTo>
                  <a:pt x="7278" y="117386"/>
                </a:lnTo>
                <a:lnTo>
                  <a:pt x="2395" y="111034"/>
                </a:lnTo>
                <a:lnTo>
                  <a:pt x="79" y="101965"/>
                </a:lnTo>
                <a:lnTo>
                  <a:pt x="0" y="19963"/>
                </a:lnTo>
                <a:close/>
              </a:path>
            </a:pathLst>
          </a:custGeom>
          <a:noFill/>
          <a:ln cap="flat" cmpd="sng" w="34900">
            <a:solidFill>
              <a:srgbClr val="9191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7" name="Google Shape;1257;p49"/>
          <p:cNvSpPr txBox="1"/>
          <p:nvPr/>
        </p:nvSpPr>
        <p:spPr>
          <a:xfrm>
            <a:off x="4858554" y="3341096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63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49"/>
          <p:cNvSpPr/>
          <p:nvPr/>
        </p:nvSpPr>
        <p:spPr>
          <a:xfrm>
            <a:off x="5429365" y="3811385"/>
            <a:ext cx="552796" cy="552796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9" name="Google Shape;1259;p49"/>
          <p:cNvSpPr/>
          <p:nvPr/>
        </p:nvSpPr>
        <p:spPr>
          <a:xfrm>
            <a:off x="5458545" y="3844057"/>
            <a:ext cx="438150" cy="43644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0" name="Google Shape;1260;p49"/>
          <p:cNvSpPr/>
          <p:nvPr/>
        </p:nvSpPr>
        <p:spPr>
          <a:xfrm>
            <a:off x="5519525" y="4190612"/>
            <a:ext cx="322400" cy="77409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1" name="Google Shape;1261;p49"/>
          <p:cNvSpPr/>
          <p:nvPr/>
        </p:nvSpPr>
        <p:spPr>
          <a:xfrm>
            <a:off x="5492450" y="3861723"/>
            <a:ext cx="345903" cy="184448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2" name="Google Shape;1262;p49"/>
          <p:cNvSpPr/>
          <p:nvPr/>
        </p:nvSpPr>
        <p:spPr>
          <a:xfrm>
            <a:off x="5675155" y="3953947"/>
            <a:ext cx="188158" cy="92223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3" name="Google Shape;1263;p49"/>
          <p:cNvSpPr/>
          <p:nvPr/>
        </p:nvSpPr>
        <p:spPr>
          <a:xfrm>
            <a:off x="5470024" y="3840048"/>
            <a:ext cx="413063" cy="44906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4" name="Google Shape;1264;p49"/>
          <p:cNvSpPr/>
          <p:nvPr/>
        </p:nvSpPr>
        <p:spPr>
          <a:xfrm>
            <a:off x="5560145" y="4211523"/>
            <a:ext cx="250825" cy="173355"/>
          </a:xfrm>
          <a:custGeom>
            <a:rect b="b" l="l" r="r" t="t"/>
            <a:pathLst>
              <a:path extrusionOk="0" h="120000" w="120000">
                <a:moveTo>
                  <a:pt x="106202" y="0"/>
                </a:moveTo>
                <a:lnTo>
                  <a:pt x="12312" y="114"/>
                </a:lnTo>
                <a:lnTo>
                  <a:pt x="6043" y="3447"/>
                </a:lnTo>
                <a:lnTo>
                  <a:pt x="1653" y="10477"/>
                </a:lnTo>
                <a:lnTo>
                  <a:pt x="0" y="19963"/>
                </a:lnTo>
                <a:lnTo>
                  <a:pt x="78" y="101965"/>
                </a:lnTo>
                <a:lnTo>
                  <a:pt x="2383" y="111034"/>
                </a:lnTo>
                <a:lnTo>
                  <a:pt x="7241" y="117386"/>
                </a:lnTo>
                <a:lnTo>
                  <a:pt x="13797" y="119779"/>
                </a:lnTo>
                <a:lnTo>
                  <a:pt x="107687" y="119665"/>
                </a:lnTo>
                <a:lnTo>
                  <a:pt x="113955" y="116331"/>
                </a:lnTo>
                <a:lnTo>
                  <a:pt x="118345" y="109301"/>
                </a:lnTo>
                <a:lnTo>
                  <a:pt x="120000" y="99816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8" y="2393"/>
                </a:lnTo>
                <a:lnTo>
                  <a:pt x="106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5" name="Google Shape;1265;p49"/>
          <p:cNvSpPr/>
          <p:nvPr/>
        </p:nvSpPr>
        <p:spPr>
          <a:xfrm>
            <a:off x="5560145" y="4211523"/>
            <a:ext cx="250825" cy="173355"/>
          </a:xfrm>
          <a:custGeom>
            <a:rect b="b" l="l" r="r" t="t"/>
            <a:pathLst>
              <a:path extrusionOk="0" h="120000" w="12000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19999" y="99816"/>
                </a:lnTo>
                <a:lnTo>
                  <a:pt x="118345" y="109301"/>
                </a:lnTo>
                <a:lnTo>
                  <a:pt x="113955" y="116331"/>
                </a:lnTo>
                <a:lnTo>
                  <a:pt x="107687" y="119665"/>
                </a:lnTo>
                <a:lnTo>
                  <a:pt x="13797" y="119779"/>
                </a:lnTo>
                <a:lnTo>
                  <a:pt x="7241" y="117386"/>
                </a:lnTo>
                <a:lnTo>
                  <a:pt x="2383" y="111034"/>
                </a:lnTo>
                <a:lnTo>
                  <a:pt x="78" y="101965"/>
                </a:lnTo>
                <a:lnTo>
                  <a:pt x="0" y="19963"/>
                </a:lnTo>
                <a:close/>
              </a:path>
            </a:pathLst>
          </a:custGeom>
          <a:noFill/>
          <a:ln cap="flat" cmpd="sng" w="34900">
            <a:solidFill>
              <a:srgbClr val="9191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6" name="Google Shape;1266;p49"/>
          <p:cNvSpPr txBox="1"/>
          <p:nvPr/>
        </p:nvSpPr>
        <p:spPr>
          <a:xfrm>
            <a:off x="5612616" y="4223746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35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9"/>
          <p:cNvSpPr/>
          <p:nvPr/>
        </p:nvSpPr>
        <p:spPr>
          <a:xfrm>
            <a:off x="5059448" y="2119745"/>
            <a:ext cx="623454" cy="623454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8" name="Google Shape;1268;p49"/>
          <p:cNvSpPr/>
          <p:nvPr/>
        </p:nvSpPr>
        <p:spPr>
          <a:xfrm>
            <a:off x="5091833" y="2150948"/>
            <a:ext cx="504825" cy="505104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9" name="Google Shape;1269;p49"/>
          <p:cNvSpPr/>
          <p:nvPr/>
        </p:nvSpPr>
        <p:spPr>
          <a:xfrm>
            <a:off x="5130899" y="2171392"/>
            <a:ext cx="398538" cy="21346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0" name="Google Shape;1270;p49"/>
          <p:cNvSpPr/>
          <p:nvPr/>
        </p:nvSpPr>
        <p:spPr>
          <a:xfrm>
            <a:off x="5341405" y="2278126"/>
            <a:ext cx="216791" cy="106732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1" name="Google Shape;1271;p49"/>
          <p:cNvSpPr/>
          <p:nvPr/>
        </p:nvSpPr>
        <p:spPr>
          <a:xfrm>
            <a:off x="5164814" y="2552024"/>
            <a:ext cx="371746" cy="89561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2" name="Google Shape;1272;p49"/>
          <p:cNvSpPr/>
          <p:nvPr/>
        </p:nvSpPr>
        <p:spPr>
          <a:xfrm>
            <a:off x="5192246" y="2236120"/>
            <a:ext cx="292106" cy="297221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3" name="Google Shape;1273;p49"/>
          <p:cNvSpPr/>
          <p:nvPr/>
        </p:nvSpPr>
        <p:spPr>
          <a:xfrm>
            <a:off x="5225184" y="2555759"/>
            <a:ext cx="250825" cy="173355"/>
          </a:xfrm>
          <a:custGeom>
            <a:rect b="b" l="l" r="r" t="t"/>
            <a:pathLst>
              <a:path extrusionOk="0" h="120000" w="120000">
                <a:moveTo>
                  <a:pt x="106201" y="0"/>
                </a:moveTo>
                <a:lnTo>
                  <a:pt x="12311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5"/>
                </a:lnTo>
                <a:lnTo>
                  <a:pt x="2382" y="111035"/>
                </a:lnTo>
                <a:lnTo>
                  <a:pt x="7241" y="117387"/>
                </a:lnTo>
                <a:lnTo>
                  <a:pt x="13797" y="119780"/>
                </a:lnTo>
                <a:lnTo>
                  <a:pt x="107687" y="119666"/>
                </a:lnTo>
                <a:lnTo>
                  <a:pt x="113956" y="116332"/>
                </a:lnTo>
                <a:lnTo>
                  <a:pt x="118346" y="109302"/>
                </a:lnTo>
                <a:lnTo>
                  <a:pt x="120000" y="99816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4" name="Google Shape;1274;p49"/>
          <p:cNvSpPr/>
          <p:nvPr/>
        </p:nvSpPr>
        <p:spPr>
          <a:xfrm>
            <a:off x="5225184" y="2555759"/>
            <a:ext cx="250825" cy="173355"/>
          </a:xfrm>
          <a:custGeom>
            <a:rect b="b" l="l" r="r" t="t"/>
            <a:pathLst>
              <a:path extrusionOk="0" h="120000" w="12000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19999" y="99816"/>
                </a:lnTo>
                <a:lnTo>
                  <a:pt x="118345" y="109301"/>
                </a:lnTo>
                <a:lnTo>
                  <a:pt x="113956" y="116331"/>
                </a:lnTo>
                <a:lnTo>
                  <a:pt x="107687" y="119665"/>
                </a:lnTo>
                <a:lnTo>
                  <a:pt x="13797" y="119779"/>
                </a:lnTo>
                <a:lnTo>
                  <a:pt x="7241" y="117386"/>
                </a:lnTo>
                <a:lnTo>
                  <a:pt x="2383" y="111035"/>
                </a:lnTo>
                <a:lnTo>
                  <a:pt x="78" y="101965"/>
                </a:lnTo>
                <a:lnTo>
                  <a:pt x="0" y="19963"/>
                </a:lnTo>
                <a:close/>
              </a:path>
            </a:pathLst>
          </a:custGeom>
          <a:noFill/>
          <a:ln cap="flat" cmpd="sng" w="34900">
            <a:solidFill>
              <a:srgbClr val="9191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5" name="Google Shape;1275;p49"/>
          <p:cNvSpPr txBox="1"/>
          <p:nvPr/>
        </p:nvSpPr>
        <p:spPr>
          <a:xfrm>
            <a:off x="5277654" y="2567984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97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9"/>
          <p:cNvSpPr/>
          <p:nvPr/>
        </p:nvSpPr>
        <p:spPr>
          <a:xfrm>
            <a:off x="5400271" y="2955174"/>
            <a:ext cx="735676" cy="735676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7" name="Google Shape;1277;p49"/>
          <p:cNvSpPr/>
          <p:nvPr/>
        </p:nvSpPr>
        <p:spPr>
          <a:xfrm>
            <a:off x="5429971" y="2985973"/>
            <a:ext cx="620713" cy="620635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8" name="Google Shape;1278;p49"/>
          <p:cNvSpPr/>
          <p:nvPr/>
        </p:nvSpPr>
        <p:spPr>
          <a:xfrm>
            <a:off x="5478004" y="3011093"/>
            <a:ext cx="490028" cy="262292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9" name="Google Shape;1279;p49"/>
          <p:cNvSpPr/>
          <p:nvPr/>
        </p:nvSpPr>
        <p:spPr>
          <a:xfrm>
            <a:off x="5736835" y="3142241"/>
            <a:ext cx="266558" cy="131145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0" name="Google Shape;1280;p49"/>
          <p:cNvSpPr/>
          <p:nvPr/>
        </p:nvSpPr>
        <p:spPr>
          <a:xfrm>
            <a:off x="5518432" y="3478787"/>
            <a:ext cx="458357" cy="110083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1" name="Google Shape;1281;p49"/>
          <p:cNvSpPr/>
          <p:nvPr/>
        </p:nvSpPr>
        <p:spPr>
          <a:xfrm>
            <a:off x="5658806" y="3084907"/>
            <a:ext cx="175909" cy="459126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2" name="Google Shape;1282;p49"/>
          <p:cNvSpPr/>
          <p:nvPr/>
        </p:nvSpPr>
        <p:spPr>
          <a:xfrm>
            <a:off x="5606183" y="3549534"/>
            <a:ext cx="250825" cy="173355"/>
          </a:xfrm>
          <a:custGeom>
            <a:rect b="b" l="l" r="r" t="t"/>
            <a:pathLst>
              <a:path extrusionOk="0" h="120000" w="120000">
                <a:moveTo>
                  <a:pt x="106201" y="0"/>
                </a:moveTo>
                <a:lnTo>
                  <a:pt x="12312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6"/>
                </a:lnTo>
                <a:lnTo>
                  <a:pt x="2383" y="111036"/>
                </a:lnTo>
                <a:lnTo>
                  <a:pt x="7241" y="117388"/>
                </a:lnTo>
                <a:lnTo>
                  <a:pt x="13797" y="119781"/>
                </a:lnTo>
                <a:lnTo>
                  <a:pt x="107687" y="119667"/>
                </a:lnTo>
                <a:lnTo>
                  <a:pt x="113956" y="116333"/>
                </a:lnTo>
                <a:lnTo>
                  <a:pt x="118346" y="109303"/>
                </a:lnTo>
                <a:lnTo>
                  <a:pt x="120000" y="99817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3" name="Google Shape;1283;p49"/>
          <p:cNvSpPr/>
          <p:nvPr/>
        </p:nvSpPr>
        <p:spPr>
          <a:xfrm>
            <a:off x="5606183" y="3549534"/>
            <a:ext cx="250825" cy="173355"/>
          </a:xfrm>
          <a:custGeom>
            <a:rect b="b" l="l" r="r" t="t"/>
            <a:pathLst>
              <a:path extrusionOk="0" h="120000" w="120000">
                <a:moveTo>
                  <a:pt x="0" y="19963"/>
                </a:moveTo>
                <a:lnTo>
                  <a:pt x="1653" y="10478"/>
                </a:lnTo>
                <a:lnTo>
                  <a:pt x="6043" y="3447"/>
                </a:lnTo>
                <a:lnTo>
                  <a:pt x="12312" y="114"/>
                </a:lnTo>
                <a:lnTo>
                  <a:pt x="106201" y="0"/>
                </a:lnTo>
                <a:lnTo>
                  <a:pt x="112757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20000" y="99816"/>
                </a:lnTo>
                <a:lnTo>
                  <a:pt x="118346" y="109302"/>
                </a:lnTo>
                <a:lnTo>
                  <a:pt x="113956" y="116332"/>
                </a:lnTo>
                <a:lnTo>
                  <a:pt x="107687" y="119666"/>
                </a:lnTo>
                <a:lnTo>
                  <a:pt x="13797" y="119780"/>
                </a:lnTo>
                <a:lnTo>
                  <a:pt x="7241" y="117387"/>
                </a:lnTo>
                <a:lnTo>
                  <a:pt x="2383" y="111035"/>
                </a:lnTo>
                <a:lnTo>
                  <a:pt x="78" y="101966"/>
                </a:lnTo>
                <a:lnTo>
                  <a:pt x="0" y="19963"/>
                </a:lnTo>
                <a:close/>
              </a:path>
            </a:pathLst>
          </a:custGeom>
          <a:noFill/>
          <a:ln cap="flat" cmpd="sng" w="34900">
            <a:solidFill>
              <a:srgbClr val="9191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4" name="Google Shape;1284;p49"/>
          <p:cNvSpPr txBox="1"/>
          <p:nvPr/>
        </p:nvSpPr>
        <p:spPr>
          <a:xfrm>
            <a:off x="5658654" y="3561759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90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49"/>
          <p:cNvSpPr/>
          <p:nvPr/>
        </p:nvSpPr>
        <p:spPr>
          <a:xfrm>
            <a:off x="6347921" y="3416530"/>
            <a:ext cx="552796" cy="552796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6" name="Google Shape;1286;p49"/>
          <p:cNvSpPr/>
          <p:nvPr/>
        </p:nvSpPr>
        <p:spPr>
          <a:xfrm>
            <a:off x="6379296" y="3449523"/>
            <a:ext cx="436563" cy="436601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7" name="Google Shape;1287;p49"/>
          <p:cNvSpPr/>
          <p:nvPr/>
        </p:nvSpPr>
        <p:spPr>
          <a:xfrm>
            <a:off x="6439347" y="3796205"/>
            <a:ext cx="321941" cy="77437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8" name="Google Shape;1288;p49"/>
          <p:cNvSpPr/>
          <p:nvPr/>
        </p:nvSpPr>
        <p:spPr>
          <a:xfrm>
            <a:off x="6413078" y="3467193"/>
            <a:ext cx="344649" cy="184515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9" name="Google Shape;1289;p49"/>
          <p:cNvSpPr/>
          <p:nvPr/>
        </p:nvSpPr>
        <p:spPr>
          <a:xfrm>
            <a:off x="6595121" y="3559452"/>
            <a:ext cx="187476" cy="92257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0" name="Google Shape;1290;p49"/>
          <p:cNvSpPr/>
          <p:nvPr/>
        </p:nvSpPr>
        <p:spPr>
          <a:xfrm>
            <a:off x="6391775" y="3495637"/>
            <a:ext cx="399968" cy="333466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1" name="Google Shape;1291;p49"/>
          <p:cNvSpPr/>
          <p:nvPr/>
        </p:nvSpPr>
        <p:spPr>
          <a:xfrm>
            <a:off x="6499946" y="3828934"/>
            <a:ext cx="250825" cy="173355"/>
          </a:xfrm>
          <a:custGeom>
            <a:rect b="b" l="l" r="r" t="t"/>
            <a:pathLst>
              <a:path extrusionOk="0" h="120000" w="120000">
                <a:moveTo>
                  <a:pt x="106201" y="0"/>
                </a:moveTo>
                <a:lnTo>
                  <a:pt x="12311" y="114"/>
                </a:lnTo>
                <a:lnTo>
                  <a:pt x="6043" y="3447"/>
                </a:lnTo>
                <a:lnTo>
                  <a:pt x="1653" y="10478"/>
                </a:lnTo>
                <a:lnTo>
                  <a:pt x="0" y="19963"/>
                </a:lnTo>
                <a:lnTo>
                  <a:pt x="78" y="101966"/>
                </a:lnTo>
                <a:lnTo>
                  <a:pt x="2383" y="111036"/>
                </a:lnTo>
                <a:lnTo>
                  <a:pt x="7241" y="117388"/>
                </a:lnTo>
                <a:lnTo>
                  <a:pt x="13797" y="119781"/>
                </a:lnTo>
                <a:lnTo>
                  <a:pt x="107687" y="119667"/>
                </a:lnTo>
                <a:lnTo>
                  <a:pt x="113956" y="116333"/>
                </a:lnTo>
                <a:lnTo>
                  <a:pt x="118346" y="109303"/>
                </a:lnTo>
                <a:lnTo>
                  <a:pt x="119999" y="99817"/>
                </a:lnTo>
                <a:lnTo>
                  <a:pt x="119920" y="17814"/>
                </a:lnTo>
                <a:lnTo>
                  <a:pt x="117616" y="8744"/>
                </a:lnTo>
                <a:lnTo>
                  <a:pt x="112757" y="2392"/>
                </a:lnTo>
                <a:lnTo>
                  <a:pt x="1062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2" name="Google Shape;1292;p49"/>
          <p:cNvSpPr/>
          <p:nvPr/>
        </p:nvSpPr>
        <p:spPr>
          <a:xfrm>
            <a:off x="6499946" y="3828934"/>
            <a:ext cx="250825" cy="173355"/>
          </a:xfrm>
          <a:custGeom>
            <a:rect b="b" l="l" r="r" t="t"/>
            <a:pathLst>
              <a:path extrusionOk="0" h="120000" w="120000">
                <a:moveTo>
                  <a:pt x="0" y="19963"/>
                </a:moveTo>
                <a:lnTo>
                  <a:pt x="1653" y="10477"/>
                </a:lnTo>
                <a:lnTo>
                  <a:pt x="6043" y="3447"/>
                </a:lnTo>
                <a:lnTo>
                  <a:pt x="12312" y="114"/>
                </a:lnTo>
                <a:lnTo>
                  <a:pt x="106202" y="0"/>
                </a:lnTo>
                <a:lnTo>
                  <a:pt x="112758" y="2393"/>
                </a:lnTo>
                <a:lnTo>
                  <a:pt x="117616" y="8744"/>
                </a:lnTo>
                <a:lnTo>
                  <a:pt x="119920" y="17814"/>
                </a:lnTo>
                <a:lnTo>
                  <a:pt x="119999" y="99816"/>
                </a:lnTo>
                <a:lnTo>
                  <a:pt x="118345" y="109303"/>
                </a:lnTo>
                <a:lnTo>
                  <a:pt x="113955" y="116332"/>
                </a:lnTo>
                <a:lnTo>
                  <a:pt x="107687" y="119666"/>
                </a:lnTo>
                <a:lnTo>
                  <a:pt x="13797" y="119780"/>
                </a:lnTo>
                <a:lnTo>
                  <a:pt x="7241" y="117387"/>
                </a:lnTo>
                <a:lnTo>
                  <a:pt x="2383" y="111035"/>
                </a:lnTo>
                <a:lnTo>
                  <a:pt x="78" y="101966"/>
                </a:lnTo>
                <a:lnTo>
                  <a:pt x="0" y="19963"/>
                </a:lnTo>
                <a:close/>
              </a:path>
            </a:pathLst>
          </a:custGeom>
          <a:noFill/>
          <a:ln cap="flat" cmpd="sng" w="34900">
            <a:solidFill>
              <a:srgbClr val="9191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3" name="Google Shape;1293;p49"/>
          <p:cNvSpPr txBox="1"/>
          <p:nvPr/>
        </p:nvSpPr>
        <p:spPr>
          <a:xfrm>
            <a:off x="6552417" y="3841159"/>
            <a:ext cx="153035" cy="14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Arial"/>
                <a:ea typeface="Arial"/>
                <a:cs typeface="Arial"/>
                <a:sym typeface="Arial"/>
              </a:rPr>
              <a:t>20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9"/>
          <p:cNvSpPr txBox="1"/>
          <p:nvPr/>
        </p:nvSpPr>
        <p:spPr>
          <a:xfrm>
            <a:off x="7262898" y="2738640"/>
            <a:ext cx="2513965" cy="2205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292100" marR="4572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Uniquely identify and track multiple interferers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9400" lvl="0" marL="292100" marR="208279" rtl="0" algn="l">
              <a:lnSpc>
                <a:spcPct val="90300"/>
              </a:lnSpc>
              <a:spcBef>
                <a:spcPts val="545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Detects security-risk interferers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like RF Jammers and Video Camera.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9400" lvl="0" marL="292100" marR="5080" rtl="0" algn="l">
              <a:lnSpc>
                <a:spcPct val="106250"/>
              </a:lnSpc>
              <a:spcBef>
                <a:spcPts val="62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Assess unique impact to Wi-Fi performance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85750" lvl="0" marL="298450" marR="0" rtl="0" algn="l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Monitor AirQuality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49"/>
          <p:cNvSpPr txBox="1"/>
          <p:nvPr/>
        </p:nvSpPr>
        <p:spPr>
          <a:xfrm>
            <a:off x="9439360" y="6951229"/>
            <a:ext cx="16700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0"/>
          <p:cNvSpPr/>
          <p:nvPr/>
        </p:nvSpPr>
        <p:spPr>
          <a:xfrm>
            <a:off x="5423621" y="2123960"/>
            <a:ext cx="4137025" cy="16002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99" y="119999"/>
                </a:lnTo>
                <a:lnTo>
                  <a:pt x="119999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1" name="Google Shape;1301;p50"/>
          <p:cNvSpPr/>
          <p:nvPr/>
        </p:nvSpPr>
        <p:spPr>
          <a:xfrm>
            <a:off x="5423621" y="1742960"/>
            <a:ext cx="4137025" cy="38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2" name="Google Shape;1302;p50"/>
          <p:cNvSpPr/>
          <p:nvPr/>
        </p:nvSpPr>
        <p:spPr>
          <a:xfrm>
            <a:off x="1207220" y="2123960"/>
            <a:ext cx="4064000" cy="1595755"/>
          </a:xfrm>
          <a:custGeom>
            <a:rect b="b" l="l" r="r" t="t"/>
            <a:pathLst>
              <a:path extrusionOk="0" h="120000" w="120000">
                <a:moveTo>
                  <a:pt x="0" y="119976"/>
                </a:moveTo>
                <a:lnTo>
                  <a:pt x="119999" y="119976"/>
                </a:lnTo>
                <a:lnTo>
                  <a:pt x="119999" y="0"/>
                </a:lnTo>
                <a:lnTo>
                  <a:pt x="0" y="0"/>
                </a:lnTo>
                <a:lnTo>
                  <a:pt x="0" y="119976"/>
                </a:lnTo>
                <a:close/>
              </a:path>
            </a:pathLst>
          </a:custGeom>
          <a:solidFill>
            <a:srgbClr val="DB4B4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3" name="Google Shape;1303;p50"/>
          <p:cNvSpPr/>
          <p:nvPr/>
        </p:nvSpPr>
        <p:spPr>
          <a:xfrm>
            <a:off x="1207220" y="1742960"/>
            <a:ext cx="4064000" cy="38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4" name="Google Shape;1304;p50"/>
          <p:cNvSpPr txBox="1"/>
          <p:nvPr/>
        </p:nvSpPr>
        <p:spPr>
          <a:xfrm>
            <a:off x="380662" y="661554"/>
            <a:ext cx="5593715" cy="789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Management Frame Protection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Concept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50"/>
          <p:cNvSpPr txBox="1"/>
          <p:nvPr/>
        </p:nvSpPr>
        <p:spPr>
          <a:xfrm>
            <a:off x="1331998" y="2233814"/>
            <a:ext cx="3650615" cy="72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Wireless management frames are not authenticated, encrypted, or signed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common vector for exploits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50"/>
          <p:cNvSpPr txBox="1"/>
          <p:nvPr/>
        </p:nvSpPr>
        <p:spPr>
          <a:xfrm>
            <a:off x="5523000" y="2220541"/>
            <a:ext cx="3879850" cy="131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7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a signature (Message Integrity Code/MIC) into the management frames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391795" rtl="0" algn="l">
              <a:lnSpc>
                <a:spcPct val="79400"/>
              </a:lnSpc>
              <a:spcBef>
                <a:spcPts val="5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Clients and APs use MIC to validate authenticity of management frame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730885" rtl="0" algn="l">
              <a:lnSpc>
                <a:spcPct val="794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APs can instantly identify rogue/ exploited management frames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50"/>
          <p:cNvSpPr/>
          <p:nvPr/>
        </p:nvSpPr>
        <p:spPr>
          <a:xfrm>
            <a:off x="6947620" y="5857759"/>
            <a:ext cx="533400" cy="761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8" name="Google Shape;1308;p50"/>
          <p:cNvSpPr/>
          <p:nvPr/>
        </p:nvSpPr>
        <p:spPr>
          <a:xfrm>
            <a:off x="8722445" y="4987810"/>
            <a:ext cx="0" cy="713105"/>
          </a:xfrm>
          <a:custGeom>
            <a:rect b="b" l="l" r="r" t="t"/>
            <a:pathLst>
              <a:path extrusionOk="0" h="120000" w="120000">
                <a:moveTo>
                  <a:pt x="0" y="119946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9" name="Google Shape;1309;p50"/>
          <p:cNvSpPr/>
          <p:nvPr/>
        </p:nvSpPr>
        <p:spPr>
          <a:xfrm>
            <a:off x="6968845" y="4786197"/>
            <a:ext cx="1372870" cy="0"/>
          </a:xfrm>
          <a:custGeom>
            <a:rect b="b" l="l" r="r" t="t"/>
            <a:pathLst>
              <a:path extrusionOk="0" h="120000" w="120000">
                <a:moveTo>
                  <a:pt x="119976" y="0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0" name="Google Shape;1310;p50"/>
          <p:cNvSpPr/>
          <p:nvPr/>
        </p:nvSpPr>
        <p:spPr>
          <a:xfrm>
            <a:off x="7893772" y="5465648"/>
            <a:ext cx="1622423" cy="11366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1" name="Google Shape;1311;p50"/>
          <p:cNvSpPr/>
          <p:nvPr/>
        </p:nvSpPr>
        <p:spPr>
          <a:xfrm>
            <a:off x="7887420" y="5459298"/>
            <a:ext cx="1635125" cy="1149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2" name="Google Shape;1312;p50"/>
          <p:cNvSpPr/>
          <p:nvPr/>
        </p:nvSpPr>
        <p:spPr>
          <a:xfrm>
            <a:off x="5728420" y="4006736"/>
            <a:ext cx="533400" cy="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F6C9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3" name="Google Shape;1313;p50"/>
          <p:cNvSpPr/>
          <p:nvPr/>
        </p:nvSpPr>
        <p:spPr>
          <a:xfrm>
            <a:off x="2585171" y="4006736"/>
            <a:ext cx="933450" cy="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F6C9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4" name="Google Shape;1314;p50"/>
          <p:cNvSpPr/>
          <p:nvPr/>
        </p:nvSpPr>
        <p:spPr>
          <a:xfrm>
            <a:off x="2528020" y="3921011"/>
            <a:ext cx="171450" cy="17145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59999"/>
                </a:lnTo>
                <a:lnTo>
                  <a:pt x="11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5" name="Google Shape;1315;p50"/>
          <p:cNvSpPr txBox="1"/>
          <p:nvPr/>
        </p:nvSpPr>
        <p:spPr>
          <a:xfrm>
            <a:off x="3664244" y="3984193"/>
            <a:ext cx="1908810" cy="172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Infrastructure  MFP Protected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50"/>
          <p:cNvSpPr/>
          <p:nvPr/>
        </p:nvSpPr>
        <p:spPr>
          <a:xfrm>
            <a:off x="5477595" y="5302136"/>
            <a:ext cx="803275" cy="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F6C9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7" name="Google Shape;1317;p50"/>
          <p:cNvSpPr/>
          <p:nvPr/>
        </p:nvSpPr>
        <p:spPr>
          <a:xfrm>
            <a:off x="2604221" y="5302136"/>
            <a:ext cx="990600" cy="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F6C9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8" name="Google Shape;1318;p50"/>
          <p:cNvSpPr/>
          <p:nvPr/>
        </p:nvSpPr>
        <p:spPr>
          <a:xfrm>
            <a:off x="6166570" y="5216410"/>
            <a:ext cx="171450" cy="171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9"/>
                </a:lnTo>
                <a:lnTo>
                  <a:pt x="119999" y="59999"/>
                </a:lnTo>
                <a:lnTo>
                  <a:pt x="0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9" name="Google Shape;1319;p50"/>
          <p:cNvSpPr txBox="1"/>
          <p:nvPr/>
        </p:nvSpPr>
        <p:spPr>
          <a:xfrm>
            <a:off x="3842044" y="5255886"/>
            <a:ext cx="1385570" cy="172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latin typeface="Arial"/>
                <a:ea typeface="Arial"/>
                <a:cs typeface="Arial"/>
                <a:sym typeface="Arial"/>
              </a:rPr>
              <a:t>Client MFP Protected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50"/>
          <p:cNvSpPr/>
          <p:nvPr/>
        </p:nvSpPr>
        <p:spPr>
          <a:xfrm>
            <a:off x="2206727" y="5349678"/>
            <a:ext cx="1551940" cy="960755"/>
          </a:xfrm>
          <a:custGeom>
            <a:rect b="b" l="l" r="r" t="t"/>
            <a:pathLst>
              <a:path extrusionOk="0" h="120000" w="120000">
                <a:moveTo>
                  <a:pt x="119974" y="119970"/>
                </a:moveTo>
                <a:lnTo>
                  <a:pt x="0" y="0"/>
                </a:lnTo>
              </a:path>
            </a:pathLst>
          </a:custGeom>
          <a:noFill/>
          <a:ln cap="flat" cmpd="sng" w="5712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1" name="Google Shape;1321;p50"/>
          <p:cNvSpPr/>
          <p:nvPr/>
        </p:nvSpPr>
        <p:spPr>
          <a:xfrm>
            <a:off x="2158133" y="5319598"/>
            <a:ext cx="191135" cy="1631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3194" y="119952"/>
                </a:lnTo>
                <a:lnTo>
                  <a:pt x="119852" y="12760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2" name="Google Shape;1322;p50"/>
          <p:cNvSpPr/>
          <p:nvPr/>
        </p:nvSpPr>
        <p:spPr>
          <a:xfrm>
            <a:off x="4890220" y="5273352"/>
            <a:ext cx="1780539" cy="1096010"/>
          </a:xfrm>
          <a:custGeom>
            <a:rect b="b" l="l" r="r" t="t"/>
            <a:pathLst>
              <a:path extrusionOk="0" h="120000" w="120000">
                <a:moveTo>
                  <a:pt x="0" y="119953"/>
                </a:moveTo>
                <a:lnTo>
                  <a:pt x="119972" y="0"/>
                </a:lnTo>
              </a:path>
            </a:pathLst>
          </a:custGeom>
          <a:noFill/>
          <a:ln cap="flat" cmpd="sng" w="5712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3" name="Google Shape;1323;p50"/>
          <p:cNvSpPr/>
          <p:nvPr/>
        </p:nvSpPr>
        <p:spPr>
          <a:xfrm>
            <a:off x="6528075" y="5243398"/>
            <a:ext cx="191135" cy="163195"/>
          </a:xfrm>
          <a:custGeom>
            <a:rect b="b" l="l" r="r" t="t"/>
            <a:pathLst>
              <a:path extrusionOk="0" h="120000" w="120000">
                <a:moveTo>
                  <a:pt x="119880" y="0"/>
                </a:moveTo>
                <a:lnTo>
                  <a:pt x="0" y="12394"/>
                </a:lnTo>
                <a:lnTo>
                  <a:pt x="56418" y="119760"/>
                </a:lnTo>
                <a:lnTo>
                  <a:pt x="11988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4" name="Google Shape;1324;p50"/>
          <p:cNvSpPr/>
          <p:nvPr/>
        </p:nvSpPr>
        <p:spPr>
          <a:xfrm>
            <a:off x="7046045" y="4987015"/>
            <a:ext cx="1316990" cy="220345"/>
          </a:xfrm>
          <a:custGeom>
            <a:rect b="b" l="l" r="r" t="t"/>
            <a:pathLst>
              <a:path extrusionOk="0" h="120000" w="120000">
                <a:moveTo>
                  <a:pt x="0" y="3890"/>
                </a:moveTo>
                <a:lnTo>
                  <a:pt x="3833" y="3890"/>
                </a:lnTo>
                <a:lnTo>
                  <a:pt x="8751" y="3890"/>
                </a:lnTo>
                <a:lnTo>
                  <a:pt x="14464" y="3457"/>
                </a:lnTo>
                <a:lnTo>
                  <a:pt x="21046" y="2593"/>
                </a:lnTo>
                <a:lnTo>
                  <a:pt x="28133" y="1728"/>
                </a:lnTo>
                <a:lnTo>
                  <a:pt x="35728" y="864"/>
                </a:lnTo>
                <a:lnTo>
                  <a:pt x="51711" y="0"/>
                </a:lnTo>
                <a:lnTo>
                  <a:pt x="67767" y="0"/>
                </a:lnTo>
                <a:lnTo>
                  <a:pt x="75506" y="431"/>
                </a:lnTo>
                <a:lnTo>
                  <a:pt x="82810" y="1728"/>
                </a:lnTo>
                <a:lnTo>
                  <a:pt x="89609" y="3457"/>
                </a:lnTo>
                <a:lnTo>
                  <a:pt x="95756" y="6051"/>
                </a:lnTo>
                <a:lnTo>
                  <a:pt x="100964" y="9077"/>
                </a:lnTo>
                <a:lnTo>
                  <a:pt x="105303" y="13400"/>
                </a:lnTo>
                <a:lnTo>
                  <a:pt x="108775" y="18587"/>
                </a:lnTo>
                <a:lnTo>
                  <a:pt x="113910" y="32852"/>
                </a:lnTo>
                <a:lnTo>
                  <a:pt x="118177" y="60950"/>
                </a:lnTo>
                <a:lnTo>
                  <a:pt x="119334" y="82132"/>
                </a:lnTo>
                <a:lnTo>
                  <a:pt x="119696" y="103313"/>
                </a:lnTo>
                <a:lnTo>
                  <a:pt x="119998" y="119734"/>
                </a:lnTo>
              </a:path>
            </a:pathLst>
          </a:custGeom>
          <a:noFill/>
          <a:ln cap="flat" cmpd="sng" w="571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5" name="Google Shape;1325;p50"/>
          <p:cNvSpPr/>
          <p:nvPr/>
        </p:nvSpPr>
        <p:spPr>
          <a:xfrm>
            <a:off x="8266037" y="5090577"/>
            <a:ext cx="170815" cy="180340"/>
          </a:xfrm>
          <a:custGeom>
            <a:rect b="b" l="l" r="r" t="t"/>
            <a:pathLst>
              <a:path extrusionOk="0" h="120000" w="120000">
                <a:moveTo>
                  <a:pt x="119720" y="0"/>
                </a:moveTo>
                <a:lnTo>
                  <a:pt x="0" y="12493"/>
                </a:lnTo>
                <a:lnTo>
                  <a:pt x="73049" y="119645"/>
                </a:lnTo>
                <a:lnTo>
                  <a:pt x="1197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6" name="Google Shape;1326;p50"/>
          <p:cNvSpPr/>
          <p:nvPr/>
        </p:nvSpPr>
        <p:spPr>
          <a:xfrm>
            <a:off x="1579754" y="5167198"/>
            <a:ext cx="491490" cy="504190"/>
          </a:xfrm>
          <a:custGeom>
            <a:rect b="b" l="l" r="r" t="t"/>
            <a:pathLst>
              <a:path extrusionOk="0" h="120000" w="120000">
                <a:moveTo>
                  <a:pt x="119896" y="0"/>
                </a:moveTo>
                <a:lnTo>
                  <a:pt x="110095" y="907"/>
                </a:lnTo>
                <a:lnTo>
                  <a:pt x="100352" y="1853"/>
                </a:lnTo>
                <a:lnTo>
                  <a:pt x="90725" y="2873"/>
                </a:lnTo>
                <a:lnTo>
                  <a:pt x="81273" y="4006"/>
                </a:lnTo>
                <a:lnTo>
                  <a:pt x="72054" y="5288"/>
                </a:lnTo>
                <a:lnTo>
                  <a:pt x="62639" y="6846"/>
                </a:lnTo>
                <a:lnTo>
                  <a:pt x="53385" y="8707"/>
                </a:lnTo>
                <a:lnTo>
                  <a:pt x="44185" y="11004"/>
                </a:lnTo>
                <a:lnTo>
                  <a:pt x="35208" y="13845"/>
                </a:lnTo>
                <a:lnTo>
                  <a:pt x="26479" y="17446"/>
                </a:lnTo>
                <a:lnTo>
                  <a:pt x="18306" y="22007"/>
                </a:lnTo>
                <a:lnTo>
                  <a:pt x="11065" y="27769"/>
                </a:lnTo>
                <a:lnTo>
                  <a:pt x="5370" y="35091"/>
                </a:lnTo>
                <a:lnTo>
                  <a:pt x="2109" y="43679"/>
                </a:lnTo>
                <a:lnTo>
                  <a:pt x="528" y="52695"/>
                </a:lnTo>
                <a:lnTo>
                  <a:pt x="9" y="61905"/>
                </a:lnTo>
                <a:lnTo>
                  <a:pt x="0" y="63535"/>
                </a:lnTo>
                <a:lnTo>
                  <a:pt x="0" y="63769"/>
                </a:lnTo>
                <a:lnTo>
                  <a:pt x="318" y="73067"/>
                </a:lnTo>
                <a:lnTo>
                  <a:pt x="1132" y="82542"/>
                </a:lnTo>
                <a:lnTo>
                  <a:pt x="2259" y="91724"/>
                </a:lnTo>
                <a:lnTo>
                  <a:pt x="3614" y="100870"/>
                </a:lnTo>
                <a:lnTo>
                  <a:pt x="4485" y="106260"/>
                </a:lnTo>
                <a:lnTo>
                  <a:pt x="4521" y="106480"/>
                </a:lnTo>
                <a:lnTo>
                  <a:pt x="4557" y="106699"/>
                </a:lnTo>
                <a:lnTo>
                  <a:pt x="4593" y="106918"/>
                </a:lnTo>
                <a:lnTo>
                  <a:pt x="4629" y="107136"/>
                </a:lnTo>
                <a:lnTo>
                  <a:pt x="4665" y="107354"/>
                </a:lnTo>
                <a:lnTo>
                  <a:pt x="4701" y="107571"/>
                </a:lnTo>
                <a:lnTo>
                  <a:pt x="4737" y="107788"/>
                </a:lnTo>
                <a:lnTo>
                  <a:pt x="4773" y="108004"/>
                </a:lnTo>
                <a:lnTo>
                  <a:pt x="4809" y="108220"/>
                </a:lnTo>
                <a:lnTo>
                  <a:pt x="4845" y="108436"/>
                </a:lnTo>
                <a:lnTo>
                  <a:pt x="5059" y="109719"/>
                </a:lnTo>
                <a:lnTo>
                  <a:pt x="5095" y="109931"/>
                </a:lnTo>
                <a:lnTo>
                  <a:pt x="5130" y="110143"/>
                </a:lnTo>
                <a:lnTo>
                  <a:pt x="5166" y="110354"/>
                </a:lnTo>
                <a:lnTo>
                  <a:pt x="5201" y="110565"/>
                </a:lnTo>
                <a:lnTo>
                  <a:pt x="5236" y="110775"/>
                </a:lnTo>
                <a:lnTo>
                  <a:pt x="5271" y="110985"/>
                </a:lnTo>
                <a:lnTo>
                  <a:pt x="5306" y="111194"/>
                </a:lnTo>
                <a:lnTo>
                  <a:pt x="5341" y="111402"/>
                </a:lnTo>
                <a:lnTo>
                  <a:pt x="5376" y="111611"/>
                </a:lnTo>
                <a:lnTo>
                  <a:pt x="5411" y="111818"/>
                </a:lnTo>
                <a:lnTo>
                  <a:pt x="5446" y="112025"/>
                </a:lnTo>
                <a:lnTo>
                  <a:pt x="5480" y="112232"/>
                </a:lnTo>
                <a:lnTo>
                  <a:pt x="5515" y="112438"/>
                </a:lnTo>
                <a:lnTo>
                  <a:pt x="5549" y="112643"/>
                </a:lnTo>
                <a:lnTo>
                  <a:pt x="5583" y="112848"/>
                </a:lnTo>
                <a:lnTo>
                  <a:pt x="5618" y="113053"/>
                </a:lnTo>
                <a:lnTo>
                  <a:pt x="5652" y="113256"/>
                </a:lnTo>
                <a:lnTo>
                  <a:pt x="5686" y="113460"/>
                </a:lnTo>
                <a:lnTo>
                  <a:pt x="5888" y="114667"/>
                </a:lnTo>
                <a:lnTo>
                  <a:pt x="5921" y="114866"/>
                </a:lnTo>
                <a:lnTo>
                  <a:pt x="6732" y="119828"/>
                </a:lnTo>
              </a:path>
            </a:pathLst>
          </a:custGeom>
          <a:noFill/>
          <a:ln cap="flat" cmpd="sng" w="5712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7" name="Google Shape;1327;p50"/>
          <p:cNvSpPr/>
          <p:nvPr/>
        </p:nvSpPr>
        <p:spPr>
          <a:xfrm>
            <a:off x="1509582" y="5547757"/>
            <a:ext cx="170815" cy="180340"/>
          </a:xfrm>
          <a:custGeom>
            <a:rect b="b" l="l" r="r" t="t"/>
            <a:pathLst>
              <a:path extrusionOk="0" h="120000" w="120000">
                <a:moveTo>
                  <a:pt x="119717" y="0"/>
                </a:moveTo>
                <a:lnTo>
                  <a:pt x="0" y="12530"/>
                </a:lnTo>
                <a:lnTo>
                  <a:pt x="73087" y="119659"/>
                </a:lnTo>
                <a:lnTo>
                  <a:pt x="119717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8" name="Google Shape;1328;p50"/>
          <p:cNvSpPr/>
          <p:nvPr/>
        </p:nvSpPr>
        <p:spPr>
          <a:xfrm>
            <a:off x="6795220" y="5167198"/>
            <a:ext cx="490855" cy="5803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4540" y="3446"/>
                </a:lnTo>
                <a:lnTo>
                  <a:pt x="50840" y="5743"/>
                </a:lnTo>
                <a:lnTo>
                  <a:pt x="66364" y="8533"/>
                </a:lnTo>
                <a:lnTo>
                  <a:pt x="80530" y="12144"/>
                </a:lnTo>
                <a:lnTo>
                  <a:pt x="92949" y="16903"/>
                </a:lnTo>
                <a:lnTo>
                  <a:pt x="103622" y="22975"/>
                </a:lnTo>
                <a:lnTo>
                  <a:pt x="111772" y="30360"/>
                </a:lnTo>
                <a:lnTo>
                  <a:pt x="117205" y="40371"/>
                </a:lnTo>
                <a:lnTo>
                  <a:pt x="119728" y="53008"/>
                </a:lnTo>
                <a:lnTo>
                  <a:pt x="119922" y="67614"/>
                </a:lnTo>
                <a:lnTo>
                  <a:pt x="118758" y="82877"/>
                </a:lnTo>
                <a:lnTo>
                  <a:pt x="116623" y="97975"/>
                </a:lnTo>
                <a:lnTo>
                  <a:pt x="114489" y="111761"/>
                </a:lnTo>
                <a:lnTo>
                  <a:pt x="113378" y="119881"/>
                </a:lnTo>
              </a:path>
            </a:pathLst>
          </a:custGeom>
          <a:noFill/>
          <a:ln cap="flat" cmpd="sng" w="5712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9" name="Google Shape;1329;p50"/>
          <p:cNvSpPr/>
          <p:nvPr/>
        </p:nvSpPr>
        <p:spPr>
          <a:xfrm>
            <a:off x="7186969" y="5623619"/>
            <a:ext cx="170815" cy="1803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5979" y="119885"/>
                </a:lnTo>
                <a:lnTo>
                  <a:pt x="119647" y="13111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0" name="Google Shape;1330;p50"/>
          <p:cNvSpPr/>
          <p:nvPr/>
        </p:nvSpPr>
        <p:spPr>
          <a:xfrm>
            <a:off x="2563812" y="5777722"/>
            <a:ext cx="937260" cy="636270"/>
          </a:xfrm>
          <a:custGeom>
            <a:rect b="b" l="l" r="r" t="t"/>
            <a:pathLst>
              <a:path extrusionOk="0" h="120000" w="120000">
                <a:moveTo>
                  <a:pt x="119234" y="105868"/>
                </a:moveTo>
                <a:lnTo>
                  <a:pt x="115431" y="105868"/>
                </a:lnTo>
                <a:lnTo>
                  <a:pt x="115856" y="106107"/>
                </a:lnTo>
                <a:lnTo>
                  <a:pt x="116570" y="106586"/>
                </a:lnTo>
                <a:lnTo>
                  <a:pt x="116792" y="107065"/>
                </a:lnTo>
                <a:lnTo>
                  <a:pt x="117054" y="107784"/>
                </a:lnTo>
                <a:lnTo>
                  <a:pt x="117086" y="108263"/>
                </a:lnTo>
                <a:lnTo>
                  <a:pt x="116954" y="109221"/>
                </a:lnTo>
                <a:lnTo>
                  <a:pt x="116640" y="110179"/>
                </a:lnTo>
                <a:lnTo>
                  <a:pt x="113420" y="118083"/>
                </a:lnTo>
                <a:lnTo>
                  <a:pt x="115711" y="119999"/>
                </a:lnTo>
                <a:lnTo>
                  <a:pt x="118948" y="112095"/>
                </a:lnTo>
                <a:lnTo>
                  <a:pt x="119350" y="111137"/>
                </a:lnTo>
                <a:lnTo>
                  <a:pt x="119617" y="110418"/>
                </a:lnTo>
                <a:lnTo>
                  <a:pt x="119879" y="109221"/>
                </a:lnTo>
                <a:lnTo>
                  <a:pt x="119921" y="108502"/>
                </a:lnTo>
                <a:lnTo>
                  <a:pt x="119829" y="107305"/>
                </a:lnTo>
                <a:lnTo>
                  <a:pt x="119650" y="106826"/>
                </a:lnTo>
                <a:lnTo>
                  <a:pt x="119234" y="105868"/>
                </a:lnTo>
                <a:close/>
              </a:path>
              <a:path extrusionOk="0" h="120000" w="120000">
                <a:moveTo>
                  <a:pt x="112999" y="100359"/>
                </a:moveTo>
                <a:lnTo>
                  <a:pt x="107784" y="113053"/>
                </a:lnTo>
                <a:lnTo>
                  <a:pt x="110075" y="115209"/>
                </a:lnTo>
                <a:lnTo>
                  <a:pt x="113015" y="108023"/>
                </a:lnTo>
                <a:lnTo>
                  <a:pt x="113473" y="107065"/>
                </a:lnTo>
                <a:lnTo>
                  <a:pt x="114141" y="106107"/>
                </a:lnTo>
                <a:lnTo>
                  <a:pt x="114533" y="105868"/>
                </a:lnTo>
                <a:lnTo>
                  <a:pt x="119234" y="105868"/>
                </a:lnTo>
                <a:lnTo>
                  <a:pt x="119026" y="105389"/>
                </a:lnTo>
                <a:lnTo>
                  <a:pt x="118616" y="104909"/>
                </a:lnTo>
                <a:lnTo>
                  <a:pt x="117758" y="104191"/>
                </a:lnTo>
                <a:lnTo>
                  <a:pt x="114357" y="104191"/>
                </a:lnTo>
                <a:lnTo>
                  <a:pt x="115123" y="102275"/>
                </a:lnTo>
                <a:lnTo>
                  <a:pt x="112999" y="100359"/>
                </a:lnTo>
                <a:close/>
              </a:path>
              <a:path extrusionOk="0" h="120000" w="120000">
                <a:moveTo>
                  <a:pt x="103296" y="93173"/>
                </a:moveTo>
                <a:lnTo>
                  <a:pt x="99137" y="98442"/>
                </a:lnTo>
                <a:lnTo>
                  <a:pt x="98731" y="102754"/>
                </a:lnTo>
                <a:lnTo>
                  <a:pt x="98962" y="103951"/>
                </a:lnTo>
                <a:lnTo>
                  <a:pt x="102890" y="108742"/>
                </a:lnTo>
                <a:lnTo>
                  <a:pt x="104390" y="108981"/>
                </a:lnTo>
                <a:lnTo>
                  <a:pt x="106279" y="108263"/>
                </a:lnTo>
                <a:lnTo>
                  <a:pt x="107596" y="107065"/>
                </a:lnTo>
                <a:lnTo>
                  <a:pt x="108203" y="105868"/>
                </a:lnTo>
                <a:lnTo>
                  <a:pt x="103775" y="105868"/>
                </a:lnTo>
                <a:lnTo>
                  <a:pt x="103136" y="105628"/>
                </a:lnTo>
                <a:lnTo>
                  <a:pt x="101940" y="104670"/>
                </a:lnTo>
                <a:lnTo>
                  <a:pt x="101575" y="103712"/>
                </a:lnTo>
                <a:lnTo>
                  <a:pt x="101310" y="101796"/>
                </a:lnTo>
                <a:lnTo>
                  <a:pt x="101503" y="100598"/>
                </a:lnTo>
                <a:lnTo>
                  <a:pt x="102021" y="99401"/>
                </a:lnTo>
                <a:lnTo>
                  <a:pt x="102539" y="97963"/>
                </a:lnTo>
                <a:lnTo>
                  <a:pt x="103139" y="97245"/>
                </a:lnTo>
                <a:lnTo>
                  <a:pt x="104505" y="96526"/>
                </a:lnTo>
                <a:lnTo>
                  <a:pt x="108391" y="96526"/>
                </a:lnTo>
                <a:lnTo>
                  <a:pt x="108199" y="96047"/>
                </a:lnTo>
                <a:lnTo>
                  <a:pt x="106857" y="94610"/>
                </a:lnTo>
                <a:lnTo>
                  <a:pt x="106008" y="93652"/>
                </a:lnTo>
                <a:lnTo>
                  <a:pt x="105126" y="93412"/>
                </a:lnTo>
                <a:lnTo>
                  <a:pt x="103296" y="93173"/>
                </a:lnTo>
                <a:close/>
              </a:path>
              <a:path extrusionOk="0" h="120000" w="120000">
                <a:moveTo>
                  <a:pt x="108391" y="96526"/>
                </a:moveTo>
                <a:lnTo>
                  <a:pt x="104505" y="96526"/>
                </a:lnTo>
                <a:lnTo>
                  <a:pt x="105146" y="96766"/>
                </a:lnTo>
                <a:lnTo>
                  <a:pt x="106342" y="97724"/>
                </a:lnTo>
                <a:lnTo>
                  <a:pt x="106705" y="98682"/>
                </a:lnTo>
                <a:lnTo>
                  <a:pt x="106964" y="100598"/>
                </a:lnTo>
                <a:lnTo>
                  <a:pt x="106774" y="101796"/>
                </a:lnTo>
                <a:lnTo>
                  <a:pt x="105738" y="104430"/>
                </a:lnTo>
                <a:lnTo>
                  <a:pt x="105136" y="105149"/>
                </a:lnTo>
                <a:lnTo>
                  <a:pt x="103775" y="105868"/>
                </a:lnTo>
                <a:lnTo>
                  <a:pt x="108203" y="105868"/>
                </a:lnTo>
                <a:lnTo>
                  <a:pt x="108689" y="104909"/>
                </a:lnTo>
                <a:lnTo>
                  <a:pt x="109236" y="102993"/>
                </a:lnTo>
                <a:lnTo>
                  <a:pt x="109377" y="100838"/>
                </a:lnTo>
                <a:lnTo>
                  <a:pt x="109063" y="98203"/>
                </a:lnTo>
                <a:lnTo>
                  <a:pt x="108391" y="96526"/>
                </a:lnTo>
                <a:close/>
              </a:path>
              <a:path extrusionOk="0" h="120000" w="120000">
                <a:moveTo>
                  <a:pt x="115963" y="103472"/>
                </a:moveTo>
                <a:lnTo>
                  <a:pt x="114357" y="104191"/>
                </a:lnTo>
                <a:lnTo>
                  <a:pt x="117758" y="104191"/>
                </a:lnTo>
                <a:lnTo>
                  <a:pt x="117473" y="103951"/>
                </a:lnTo>
                <a:lnTo>
                  <a:pt x="115963" y="103472"/>
                </a:lnTo>
                <a:close/>
              </a:path>
              <a:path extrusionOk="0" h="120000" w="120000">
                <a:moveTo>
                  <a:pt x="98169" y="87185"/>
                </a:moveTo>
                <a:lnTo>
                  <a:pt x="92953" y="99880"/>
                </a:lnTo>
                <a:lnTo>
                  <a:pt x="95245" y="102035"/>
                </a:lnTo>
                <a:lnTo>
                  <a:pt x="100460" y="89101"/>
                </a:lnTo>
                <a:lnTo>
                  <a:pt x="98169" y="87185"/>
                </a:lnTo>
                <a:close/>
              </a:path>
              <a:path extrusionOk="0" h="120000" w="120000">
                <a:moveTo>
                  <a:pt x="91646" y="81436"/>
                </a:moveTo>
                <a:lnTo>
                  <a:pt x="90550" y="84071"/>
                </a:lnTo>
                <a:lnTo>
                  <a:pt x="91604" y="85029"/>
                </a:lnTo>
                <a:lnTo>
                  <a:pt x="88831" y="91736"/>
                </a:lnTo>
                <a:lnTo>
                  <a:pt x="88530" y="92694"/>
                </a:lnTo>
                <a:lnTo>
                  <a:pt x="88418" y="93173"/>
                </a:lnTo>
                <a:lnTo>
                  <a:pt x="88251" y="93652"/>
                </a:lnTo>
                <a:lnTo>
                  <a:pt x="88178" y="94131"/>
                </a:lnTo>
                <a:lnTo>
                  <a:pt x="88221" y="95089"/>
                </a:lnTo>
                <a:lnTo>
                  <a:pt x="88356" y="95568"/>
                </a:lnTo>
                <a:lnTo>
                  <a:pt x="88850" y="96526"/>
                </a:lnTo>
                <a:lnTo>
                  <a:pt x="89180" y="97005"/>
                </a:lnTo>
                <a:lnTo>
                  <a:pt x="90266" y="97963"/>
                </a:lnTo>
                <a:lnTo>
                  <a:pt x="90938" y="98442"/>
                </a:lnTo>
                <a:lnTo>
                  <a:pt x="91607" y="98442"/>
                </a:lnTo>
                <a:lnTo>
                  <a:pt x="92487" y="95808"/>
                </a:lnTo>
                <a:lnTo>
                  <a:pt x="91994" y="95568"/>
                </a:lnTo>
                <a:lnTo>
                  <a:pt x="91642" y="95329"/>
                </a:lnTo>
                <a:lnTo>
                  <a:pt x="91276" y="95089"/>
                </a:lnTo>
                <a:lnTo>
                  <a:pt x="91169" y="94850"/>
                </a:lnTo>
                <a:lnTo>
                  <a:pt x="91049" y="94610"/>
                </a:lnTo>
                <a:lnTo>
                  <a:pt x="91039" y="94371"/>
                </a:lnTo>
                <a:lnTo>
                  <a:pt x="91120" y="93892"/>
                </a:lnTo>
                <a:lnTo>
                  <a:pt x="91355" y="93173"/>
                </a:lnTo>
                <a:lnTo>
                  <a:pt x="93895" y="86945"/>
                </a:lnTo>
                <a:lnTo>
                  <a:pt x="96065" y="86945"/>
                </a:lnTo>
                <a:lnTo>
                  <a:pt x="96563" y="85748"/>
                </a:lnTo>
                <a:lnTo>
                  <a:pt x="94991" y="84311"/>
                </a:lnTo>
                <a:lnTo>
                  <a:pt x="95769" y="82395"/>
                </a:lnTo>
                <a:lnTo>
                  <a:pt x="92699" y="82395"/>
                </a:lnTo>
                <a:lnTo>
                  <a:pt x="91646" y="81436"/>
                </a:lnTo>
                <a:close/>
              </a:path>
              <a:path extrusionOk="0" h="120000" w="120000">
                <a:moveTo>
                  <a:pt x="86435" y="89820"/>
                </a:moveTo>
                <a:lnTo>
                  <a:pt x="83595" y="89820"/>
                </a:lnTo>
                <a:lnTo>
                  <a:pt x="83425" y="90778"/>
                </a:lnTo>
                <a:lnTo>
                  <a:pt x="83333" y="91496"/>
                </a:lnTo>
                <a:lnTo>
                  <a:pt x="85608" y="93412"/>
                </a:lnTo>
                <a:lnTo>
                  <a:pt x="85657" y="92694"/>
                </a:lnTo>
                <a:lnTo>
                  <a:pt x="85753" y="91975"/>
                </a:lnTo>
                <a:lnTo>
                  <a:pt x="86042" y="90778"/>
                </a:lnTo>
                <a:lnTo>
                  <a:pt x="86344" y="90059"/>
                </a:lnTo>
                <a:lnTo>
                  <a:pt x="86435" y="89820"/>
                </a:lnTo>
                <a:close/>
              </a:path>
              <a:path extrusionOk="0" h="120000" w="120000">
                <a:moveTo>
                  <a:pt x="80996" y="80718"/>
                </a:moveTo>
                <a:lnTo>
                  <a:pt x="78333" y="85029"/>
                </a:lnTo>
                <a:lnTo>
                  <a:pt x="78777" y="87424"/>
                </a:lnTo>
                <a:lnTo>
                  <a:pt x="79333" y="88383"/>
                </a:lnTo>
                <a:lnTo>
                  <a:pt x="80728" y="89580"/>
                </a:lnTo>
                <a:lnTo>
                  <a:pt x="81260" y="89820"/>
                </a:lnTo>
                <a:lnTo>
                  <a:pt x="82382" y="90059"/>
                </a:lnTo>
                <a:lnTo>
                  <a:pt x="82973" y="90059"/>
                </a:lnTo>
                <a:lnTo>
                  <a:pt x="83585" y="89824"/>
                </a:lnTo>
                <a:lnTo>
                  <a:pt x="86435" y="89820"/>
                </a:lnTo>
                <a:lnTo>
                  <a:pt x="86801" y="88862"/>
                </a:lnTo>
                <a:lnTo>
                  <a:pt x="87188" y="87904"/>
                </a:lnTo>
                <a:lnTo>
                  <a:pt x="82779" y="87904"/>
                </a:lnTo>
                <a:lnTo>
                  <a:pt x="82302" y="87664"/>
                </a:lnTo>
                <a:lnTo>
                  <a:pt x="81518" y="86945"/>
                </a:lnTo>
                <a:lnTo>
                  <a:pt x="81284" y="86706"/>
                </a:lnTo>
                <a:lnTo>
                  <a:pt x="81086" y="85508"/>
                </a:lnTo>
                <a:lnTo>
                  <a:pt x="81133" y="85029"/>
                </a:lnTo>
                <a:lnTo>
                  <a:pt x="81523" y="84071"/>
                </a:lnTo>
                <a:lnTo>
                  <a:pt x="81834" y="83832"/>
                </a:lnTo>
                <a:lnTo>
                  <a:pt x="82261" y="83592"/>
                </a:lnTo>
                <a:lnTo>
                  <a:pt x="88942" y="83592"/>
                </a:lnTo>
                <a:lnTo>
                  <a:pt x="89042" y="83353"/>
                </a:lnTo>
                <a:lnTo>
                  <a:pt x="89273" y="82634"/>
                </a:lnTo>
                <a:lnTo>
                  <a:pt x="85734" y="82634"/>
                </a:lnTo>
                <a:lnTo>
                  <a:pt x="84878" y="82155"/>
                </a:lnTo>
                <a:lnTo>
                  <a:pt x="83685" y="81676"/>
                </a:lnTo>
                <a:lnTo>
                  <a:pt x="82800" y="81197"/>
                </a:lnTo>
                <a:lnTo>
                  <a:pt x="82085" y="80957"/>
                </a:lnTo>
                <a:lnTo>
                  <a:pt x="80996" y="80718"/>
                </a:lnTo>
                <a:close/>
              </a:path>
              <a:path extrusionOk="0" h="120000" w="120000">
                <a:moveTo>
                  <a:pt x="83595" y="89820"/>
                </a:moveTo>
                <a:close/>
              </a:path>
              <a:path extrusionOk="0" h="120000" w="120000">
                <a:moveTo>
                  <a:pt x="96065" y="86945"/>
                </a:moveTo>
                <a:lnTo>
                  <a:pt x="93895" y="86945"/>
                </a:lnTo>
                <a:lnTo>
                  <a:pt x="95468" y="88383"/>
                </a:lnTo>
                <a:lnTo>
                  <a:pt x="96065" y="86945"/>
                </a:lnTo>
                <a:close/>
              </a:path>
              <a:path extrusionOk="0" h="120000" w="120000">
                <a:moveTo>
                  <a:pt x="88942" y="83592"/>
                </a:moveTo>
                <a:lnTo>
                  <a:pt x="82535" y="83592"/>
                </a:lnTo>
                <a:lnTo>
                  <a:pt x="83032" y="83832"/>
                </a:lnTo>
                <a:lnTo>
                  <a:pt x="84469" y="84550"/>
                </a:lnTo>
                <a:lnTo>
                  <a:pt x="85005" y="84790"/>
                </a:lnTo>
                <a:lnTo>
                  <a:pt x="85357" y="85029"/>
                </a:lnTo>
                <a:lnTo>
                  <a:pt x="85083" y="85508"/>
                </a:lnTo>
                <a:lnTo>
                  <a:pt x="84752" y="86466"/>
                </a:lnTo>
                <a:lnTo>
                  <a:pt x="84498" y="86945"/>
                </a:lnTo>
                <a:lnTo>
                  <a:pt x="84321" y="87185"/>
                </a:lnTo>
                <a:lnTo>
                  <a:pt x="84054" y="87664"/>
                </a:lnTo>
                <a:lnTo>
                  <a:pt x="83720" y="87664"/>
                </a:lnTo>
                <a:lnTo>
                  <a:pt x="83318" y="87904"/>
                </a:lnTo>
                <a:lnTo>
                  <a:pt x="87188" y="87904"/>
                </a:lnTo>
                <a:lnTo>
                  <a:pt x="88443" y="84790"/>
                </a:lnTo>
                <a:lnTo>
                  <a:pt x="88942" y="83592"/>
                </a:lnTo>
                <a:close/>
              </a:path>
              <a:path extrusionOk="0" h="120000" w="120000">
                <a:moveTo>
                  <a:pt x="100148" y="82395"/>
                </a:moveTo>
                <a:lnTo>
                  <a:pt x="98872" y="85508"/>
                </a:lnTo>
                <a:lnTo>
                  <a:pt x="101163" y="87424"/>
                </a:lnTo>
                <a:lnTo>
                  <a:pt x="102440" y="84311"/>
                </a:lnTo>
                <a:lnTo>
                  <a:pt x="100148" y="82395"/>
                </a:lnTo>
                <a:close/>
              </a:path>
              <a:path extrusionOk="0" h="120000" w="120000">
                <a:moveTo>
                  <a:pt x="78650" y="69939"/>
                </a:moveTo>
                <a:lnTo>
                  <a:pt x="73435" y="82634"/>
                </a:lnTo>
                <a:lnTo>
                  <a:pt x="75726" y="84790"/>
                </a:lnTo>
                <a:lnTo>
                  <a:pt x="80942" y="71856"/>
                </a:lnTo>
                <a:lnTo>
                  <a:pt x="78650" y="69939"/>
                </a:lnTo>
                <a:close/>
              </a:path>
              <a:path extrusionOk="0" h="120000" w="120000">
                <a:moveTo>
                  <a:pt x="88511" y="78562"/>
                </a:moveTo>
                <a:lnTo>
                  <a:pt x="84795" y="78562"/>
                </a:lnTo>
                <a:lnTo>
                  <a:pt x="85163" y="78802"/>
                </a:lnTo>
                <a:lnTo>
                  <a:pt x="86178" y="79760"/>
                </a:lnTo>
                <a:lnTo>
                  <a:pt x="86533" y="80239"/>
                </a:lnTo>
                <a:lnTo>
                  <a:pt x="86741" y="81197"/>
                </a:lnTo>
                <a:lnTo>
                  <a:pt x="86659" y="81676"/>
                </a:lnTo>
                <a:lnTo>
                  <a:pt x="86252" y="82634"/>
                </a:lnTo>
                <a:lnTo>
                  <a:pt x="89273" y="82634"/>
                </a:lnTo>
                <a:lnTo>
                  <a:pt x="89351" y="82395"/>
                </a:lnTo>
                <a:lnTo>
                  <a:pt x="89390" y="80957"/>
                </a:lnTo>
                <a:lnTo>
                  <a:pt x="89222" y="79999"/>
                </a:lnTo>
                <a:lnTo>
                  <a:pt x="88511" y="78562"/>
                </a:lnTo>
                <a:close/>
              </a:path>
              <a:path extrusionOk="0" h="120000" w="120000">
                <a:moveTo>
                  <a:pt x="96840" y="79760"/>
                </a:moveTo>
                <a:lnTo>
                  <a:pt x="93734" y="79760"/>
                </a:lnTo>
                <a:lnTo>
                  <a:pt x="92699" y="82395"/>
                </a:lnTo>
                <a:lnTo>
                  <a:pt x="95769" y="82395"/>
                </a:lnTo>
                <a:lnTo>
                  <a:pt x="96840" y="79760"/>
                </a:lnTo>
                <a:close/>
              </a:path>
              <a:path extrusionOk="0" h="120000" w="120000">
                <a:moveTo>
                  <a:pt x="84698" y="75209"/>
                </a:moveTo>
                <a:lnTo>
                  <a:pt x="83066" y="75448"/>
                </a:lnTo>
                <a:lnTo>
                  <a:pt x="82286" y="76167"/>
                </a:lnTo>
                <a:lnTo>
                  <a:pt x="81542" y="77125"/>
                </a:lnTo>
                <a:lnTo>
                  <a:pt x="83395" y="79520"/>
                </a:lnTo>
                <a:lnTo>
                  <a:pt x="83783" y="79041"/>
                </a:lnTo>
                <a:lnTo>
                  <a:pt x="84141" y="78802"/>
                </a:lnTo>
                <a:lnTo>
                  <a:pt x="84795" y="78562"/>
                </a:lnTo>
                <a:lnTo>
                  <a:pt x="88511" y="78562"/>
                </a:lnTo>
                <a:lnTo>
                  <a:pt x="87821" y="77604"/>
                </a:lnTo>
                <a:lnTo>
                  <a:pt x="85670" y="75688"/>
                </a:lnTo>
                <a:lnTo>
                  <a:pt x="84698" y="75209"/>
                </a:lnTo>
                <a:close/>
              </a:path>
              <a:path extrusionOk="0" h="120000" w="120000">
                <a:moveTo>
                  <a:pt x="70603" y="63472"/>
                </a:moveTo>
                <a:lnTo>
                  <a:pt x="65567" y="69700"/>
                </a:lnTo>
                <a:lnTo>
                  <a:pt x="65320" y="71856"/>
                </a:lnTo>
                <a:lnTo>
                  <a:pt x="65526" y="74490"/>
                </a:lnTo>
                <a:lnTo>
                  <a:pt x="66347" y="76406"/>
                </a:lnTo>
                <a:lnTo>
                  <a:pt x="67735" y="78083"/>
                </a:lnTo>
                <a:lnTo>
                  <a:pt x="69320" y="79041"/>
                </a:lnTo>
                <a:lnTo>
                  <a:pt x="70810" y="79281"/>
                </a:lnTo>
                <a:lnTo>
                  <a:pt x="71792" y="79041"/>
                </a:lnTo>
                <a:lnTo>
                  <a:pt x="72711" y="78323"/>
                </a:lnTo>
                <a:lnTo>
                  <a:pt x="73568" y="76886"/>
                </a:lnTo>
                <a:lnTo>
                  <a:pt x="72758" y="75927"/>
                </a:lnTo>
                <a:lnTo>
                  <a:pt x="69757" y="75927"/>
                </a:lnTo>
                <a:lnTo>
                  <a:pt x="69327" y="75688"/>
                </a:lnTo>
                <a:lnTo>
                  <a:pt x="68310" y="74730"/>
                </a:lnTo>
                <a:lnTo>
                  <a:pt x="67975" y="74011"/>
                </a:lnTo>
                <a:lnTo>
                  <a:pt x="67796" y="72335"/>
                </a:lnTo>
                <a:lnTo>
                  <a:pt x="68061" y="71137"/>
                </a:lnTo>
                <a:lnTo>
                  <a:pt x="69238" y="68263"/>
                </a:lnTo>
                <a:lnTo>
                  <a:pt x="69806" y="67305"/>
                </a:lnTo>
                <a:lnTo>
                  <a:pt x="70962" y="66826"/>
                </a:lnTo>
                <a:lnTo>
                  <a:pt x="74806" y="66826"/>
                </a:lnTo>
                <a:lnTo>
                  <a:pt x="73986" y="65628"/>
                </a:lnTo>
                <a:lnTo>
                  <a:pt x="72084" y="63951"/>
                </a:lnTo>
                <a:lnTo>
                  <a:pt x="70603" y="63472"/>
                </a:lnTo>
                <a:close/>
              </a:path>
              <a:path extrusionOk="0" h="120000" w="120000">
                <a:moveTo>
                  <a:pt x="71542" y="74490"/>
                </a:moveTo>
                <a:lnTo>
                  <a:pt x="71063" y="75209"/>
                </a:lnTo>
                <a:lnTo>
                  <a:pt x="70610" y="75688"/>
                </a:lnTo>
                <a:lnTo>
                  <a:pt x="69757" y="75927"/>
                </a:lnTo>
                <a:lnTo>
                  <a:pt x="72758" y="75927"/>
                </a:lnTo>
                <a:lnTo>
                  <a:pt x="71542" y="74490"/>
                </a:lnTo>
                <a:close/>
              </a:path>
              <a:path extrusionOk="0" h="120000" w="120000">
                <a:moveTo>
                  <a:pt x="74806" y="66826"/>
                </a:moveTo>
                <a:lnTo>
                  <a:pt x="71536" y="66826"/>
                </a:lnTo>
                <a:lnTo>
                  <a:pt x="72538" y="67784"/>
                </a:lnTo>
                <a:lnTo>
                  <a:pt x="72819" y="68263"/>
                </a:lnTo>
                <a:lnTo>
                  <a:pt x="73085" y="69460"/>
                </a:lnTo>
                <a:lnTo>
                  <a:pt x="73055" y="69939"/>
                </a:lnTo>
                <a:lnTo>
                  <a:pt x="72862" y="70658"/>
                </a:lnTo>
                <a:lnTo>
                  <a:pt x="75361" y="72095"/>
                </a:lnTo>
                <a:lnTo>
                  <a:pt x="75428" y="71856"/>
                </a:lnTo>
                <a:lnTo>
                  <a:pt x="75499" y="69700"/>
                </a:lnTo>
                <a:lnTo>
                  <a:pt x="74971" y="67065"/>
                </a:lnTo>
                <a:lnTo>
                  <a:pt x="74806" y="66826"/>
                </a:lnTo>
                <a:close/>
              </a:path>
              <a:path extrusionOk="0" h="120000" w="120000">
                <a:moveTo>
                  <a:pt x="61442" y="54610"/>
                </a:moveTo>
                <a:lnTo>
                  <a:pt x="59612" y="54610"/>
                </a:lnTo>
                <a:lnTo>
                  <a:pt x="58753" y="54850"/>
                </a:lnTo>
                <a:lnTo>
                  <a:pt x="57143" y="56287"/>
                </a:lnTo>
                <a:lnTo>
                  <a:pt x="56511" y="57245"/>
                </a:lnTo>
                <a:lnTo>
                  <a:pt x="56053" y="58442"/>
                </a:lnTo>
                <a:lnTo>
                  <a:pt x="55453" y="59880"/>
                </a:lnTo>
                <a:lnTo>
                  <a:pt x="55131" y="61317"/>
                </a:lnTo>
                <a:lnTo>
                  <a:pt x="55047" y="63951"/>
                </a:lnTo>
                <a:lnTo>
                  <a:pt x="55278" y="65149"/>
                </a:lnTo>
                <a:lnTo>
                  <a:pt x="56288" y="67544"/>
                </a:lnTo>
                <a:lnTo>
                  <a:pt x="56938" y="68502"/>
                </a:lnTo>
                <a:lnTo>
                  <a:pt x="57926" y="69460"/>
                </a:lnTo>
                <a:lnTo>
                  <a:pt x="59206" y="70179"/>
                </a:lnTo>
                <a:lnTo>
                  <a:pt x="60706" y="70179"/>
                </a:lnTo>
                <a:lnTo>
                  <a:pt x="62595" y="69700"/>
                </a:lnTo>
                <a:lnTo>
                  <a:pt x="63912" y="68263"/>
                </a:lnTo>
                <a:lnTo>
                  <a:pt x="64595" y="67065"/>
                </a:lnTo>
                <a:lnTo>
                  <a:pt x="59452" y="67065"/>
                </a:lnTo>
                <a:lnTo>
                  <a:pt x="58256" y="65868"/>
                </a:lnTo>
                <a:lnTo>
                  <a:pt x="57891" y="65149"/>
                </a:lnTo>
                <a:lnTo>
                  <a:pt x="57626" y="62993"/>
                </a:lnTo>
                <a:lnTo>
                  <a:pt x="57819" y="62035"/>
                </a:lnTo>
                <a:lnTo>
                  <a:pt x="58337" y="60598"/>
                </a:lnTo>
                <a:lnTo>
                  <a:pt x="58855" y="59401"/>
                </a:lnTo>
                <a:lnTo>
                  <a:pt x="59455" y="58682"/>
                </a:lnTo>
                <a:lnTo>
                  <a:pt x="60821" y="57963"/>
                </a:lnTo>
                <a:lnTo>
                  <a:pt x="64731" y="57963"/>
                </a:lnTo>
                <a:lnTo>
                  <a:pt x="64515" y="57484"/>
                </a:lnTo>
                <a:lnTo>
                  <a:pt x="63173" y="55808"/>
                </a:lnTo>
                <a:lnTo>
                  <a:pt x="62324" y="55089"/>
                </a:lnTo>
                <a:lnTo>
                  <a:pt x="61442" y="54610"/>
                </a:lnTo>
                <a:close/>
              </a:path>
              <a:path extrusionOk="0" h="120000" w="120000">
                <a:moveTo>
                  <a:pt x="80630" y="65149"/>
                </a:moveTo>
                <a:lnTo>
                  <a:pt x="79354" y="68263"/>
                </a:lnTo>
                <a:lnTo>
                  <a:pt x="81645" y="70179"/>
                </a:lnTo>
                <a:lnTo>
                  <a:pt x="82921" y="67065"/>
                </a:lnTo>
                <a:lnTo>
                  <a:pt x="80630" y="65149"/>
                </a:lnTo>
                <a:close/>
              </a:path>
              <a:path extrusionOk="0" h="120000" w="120000">
                <a:moveTo>
                  <a:pt x="64731" y="57963"/>
                </a:moveTo>
                <a:lnTo>
                  <a:pt x="60821" y="57963"/>
                </a:lnTo>
                <a:lnTo>
                  <a:pt x="61462" y="58203"/>
                </a:lnTo>
                <a:lnTo>
                  <a:pt x="62657" y="59161"/>
                </a:lnTo>
                <a:lnTo>
                  <a:pt x="63021" y="59880"/>
                </a:lnTo>
                <a:lnTo>
                  <a:pt x="63280" y="62035"/>
                </a:lnTo>
                <a:lnTo>
                  <a:pt x="63090" y="63233"/>
                </a:lnTo>
                <a:lnTo>
                  <a:pt x="62054" y="65628"/>
                </a:lnTo>
                <a:lnTo>
                  <a:pt x="61452" y="66586"/>
                </a:lnTo>
                <a:lnTo>
                  <a:pt x="60091" y="67065"/>
                </a:lnTo>
                <a:lnTo>
                  <a:pt x="64595" y="67065"/>
                </a:lnTo>
                <a:lnTo>
                  <a:pt x="65005" y="66347"/>
                </a:lnTo>
                <a:lnTo>
                  <a:pt x="65552" y="64430"/>
                </a:lnTo>
                <a:lnTo>
                  <a:pt x="65693" y="62275"/>
                </a:lnTo>
                <a:lnTo>
                  <a:pt x="65379" y="59401"/>
                </a:lnTo>
                <a:lnTo>
                  <a:pt x="64731" y="57963"/>
                </a:lnTo>
                <a:close/>
              </a:path>
              <a:path extrusionOk="0" h="120000" w="120000">
                <a:moveTo>
                  <a:pt x="45262" y="52933"/>
                </a:moveTo>
                <a:lnTo>
                  <a:pt x="45242" y="52933"/>
                </a:lnTo>
                <a:lnTo>
                  <a:pt x="45132" y="55089"/>
                </a:lnTo>
                <a:lnTo>
                  <a:pt x="45679" y="57484"/>
                </a:lnTo>
                <a:lnTo>
                  <a:pt x="46637" y="59161"/>
                </a:lnTo>
                <a:lnTo>
                  <a:pt x="48284" y="60838"/>
                </a:lnTo>
                <a:lnTo>
                  <a:pt x="49875" y="61796"/>
                </a:lnTo>
                <a:lnTo>
                  <a:pt x="51294" y="61796"/>
                </a:lnTo>
                <a:lnTo>
                  <a:pt x="52303" y="61556"/>
                </a:lnTo>
                <a:lnTo>
                  <a:pt x="53047" y="60838"/>
                </a:lnTo>
                <a:lnTo>
                  <a:pt x="53964" y="58682"/>
                </a:lnTo>
                <a:lnTo>
                  <a:pt x="49927" y="58682"/>
                </a:lnTo>
                <a:lnTo>
                  <a:pt x="49415" y="58442"/>
                </a:lnTo>
                <a:lnTo>
                  <a:pt x="48282" y="57484"/>
                </a:lnTo>
                <a:lnTo>
                  <a:pt x="47932" y="57005"/>
                </a:lnTo>
                <a:lnTo>
                  <a:pt x="47609" y="55808"/>
                </a:lnTo>
                <a:lnTo>
                  <a:pt x="47613" y="55089"/>
                </a:lnTo>
                <a:lnTo>
                  <a:pt x="47781" y="54371"/>
                </a:lnTo>
                <a:lnTo>
                  <a:pt x="45262" y="52933"/>
                </a:lnTo>
                <a:close/>
              </a:path>
              <a:path extrusionOk="0" h="120000" w="120000">
                <a:moveTo>
                  <a:pt x="49867" y="45508"/>
                </a:moveTo>
                <a:lnTo>
                  <a:pt x="48964" y="45748"/>
                </a:lnTo>
                <a:lnTo>
                  <a:pt x="48287" y="46466"/>
                </a:lnTo>
                <a:lnTo>
                  <a:pt x="47778" y="47664"/>
                </a:lnTo>
                <a:lnTo>
                  <a:pt x="47466" y="49580"/>
                </a:lnTo>
                <a:lnTo>
                  <a:pt x="48025" y="52215"/>
                </a:lnTo>
                <a:lnTo>
                  <a:pt x="49002" y="53892"/>
                </a:lnTo>
                <a:lnTo>
                  <a:pt x="50539" y="56287"/>
                </a:lnTo>
                <a:lnTo>
                  <a:pt x="50881" y="56766"/>
                </a:lnTo>
                <a:lnTo>
                  <a:pt x="51076" y="57005"/>
                </a:lnTo>
                <a:lnTo>
                  <a:pt x="51125" y="57245"/>
                </a:lnTo>
                <a:lnTo>
                  <a:pt x="51165" y="57484"/>
                </a:lnTo>
                <a:lnTo>
                  <a:pt x="51133" y="57963"/>
                </a:lnTo>
                <a:lnTo>
                  <a:pt x="50874" y="58442"/>
                </a:lnTo>
                <a:lnTo>
                  <a:pt x="50651" y="58682"/>
                </a:lnTo>
                <a:lnTo>
                  <a:pt x="53964" y="58682"/>
                </a:lnTo>
                <a:lnTo>
                  <a:pt x="50817" y="51257"/>
                </a:lnTo>
                <a:lnTo>
                  <a:pt x="50229" y="50299"/>
                </a:lnTo>
                <a:lnTo>
                  <a:pt x="50029" y="49580"/>
                </a:lnTo>
                <a:lnTo>
                  <a:pt x="50037" y="49341"/>
                </a:lnTo>
                <a:lnTo>
                  <a:pt x="50250" y="48862"/>
                </a:lnTo>
                <a:lnTo>
                  <a:pt x="50431" y="48622"/>
                </a:lnTo>
                <a:lnTo>
                  <a:pt x="54602" y="48622"/>
                </a:lnTo>
                <a:lnTo>
                  <a:pt x="54479" y="48383"/>
                </a:lnTo>
                <a:lnTo>
                  <a:pt x="52887" y="46706"/>
                </a:lnTo>
                <a:lnTo>
                  <a:pt x="51261" y="45748"/>
                </a:lnTo>
                <a:lnTo>
                  <a:pt x="49867" y="45508"/>
                </a:lnTo>
                <a:close/>
              </a:path>
              <a:path extrusionOk="0" h="120000" w="120000">
                <a:moveTo>
                  <a:pt x="35960" y="44550"/>
                </a:moveTo>
                <a:lnTo>
                  <a:pt x="35939" y="44790"/>
                </a:lnTo>
                <a:lnTo>
                  <a:pt x="35830" y="46945"/>
                </a:lnTo>
                <a:lnTo>
                  <a:pt x="36377" y="49341"/>
                </a:lnTo>
                <a:lnTo>
                  <a:pt x="37335" y="51017"/>
                </a:lnTo>
                <a:lnTo>
                  <a:pt x="38982" y="52694"/>
                </a:lnTo>
                <a:lnTo>
                  <a:pt x="40573" y="53412"/>
                </a:lnTo>
                <a:lnTo>
                  <a:pt x="41992" y="53652"/>
                </a:lnTo>
                <a:lnTo>
                  <a:pt x="43001" y="53412"/>
                </a:lnTo>
                <a:lnTo>
                  <a:pt x="43745" y="52694"/>
                </a:lnTo>
                <a:lnTo>
                  <a:pt x="44570" y="50538"/>
                </a:lnTo>
                <a:lnTo>
                  <a:pt x="40625" y="50538"/>
                </a:lnTo>
                <a:lnTo>
                  <a:pt x="40112" y="50299"/>
                </a:lnTo>
                <a:lnTo>
                  <a:pt x="38980" y="49341"/>
                </a:lnTo>
                <a:lnTo>
                  <a:pt x="38630" y="48862"/>
                </a:lnTo>
                <a:lnTo>
                  <a:pt x="38307" y="47664"/>
                </a:lnTo>
                <a:lnTo>
                  <a:pt x="38311" y="46945"/>
                </a:lnTo>
                <a:lnTo>
                  <a:pt x="38479" y="46227"/>
                </a:lnTo>
                <a:lnTo>
                  <a:pt x="35960" y="44550"/>
                </a:lnTo>
                <a:close/>
              </a:path>
              <a:path extrusionOk="0" h="120000" w="120000">
                <a:moveTo>
                  <a:pt x="54602" y="48622"/>
                </a:moveTo>
                <a:lnTo>
                  <a:pt x="51043" y="48622"/>
                </a:lnTo>
                <a:lnTo>
                  <a:pt x="51529" y="48862"/>
                </a:lnTo>
                <a:lnTo>
                  <a:pt x="52618" y="49820"/>
                </a:lnTo>
                <a:lnTo>
                  <a:pt x="52935" y="50299"/>
                </a:lnTo>
                <a:lnTo>
                  <a:pt x="53237" y="51257"/>
                </a:lnTo>
                <a:lnTo>
                  <a:pt x="53257" y="51736"/>
                </a:lnTo>
                <a:lnTo>
                  <a:pt x="53146" y="52454"/>
                </a:lnTo>
                <a:lnTo>
                  <a:pt x="55545" y="53652"/>
                </a:lnTo>
                <a:lnTo>
                  <a:pt x="55784" y="52454"/>
                </a:lnTo>
                <a:lnTo>
                  <a:pt x="55732" y="51257"/>
                </a:lnTo>
                <a:lnTo>
                  <a:pt x="55343" y="50059"/>
                </a:lnTo>
                <a:lnTo>
                  <a:pt x="54602" y="48622"/>
                </a:lnTo>
                <a:close/>
              </a:path>
              <a:path extrusionOk="0" h="120000" w="120000">
                <a:moveTo>
                  <a:pt x="40565" y="37365"/>
                </a:moveTo>
                <a:lnTo>
                  <a:pt x="39663" y="37604"/>
                </a:lnTo>
                <a:lnTo>
                  <a:pt x="38985" y="38323"/>
                </a:lnTo>
                <a:lnTo>
                  <a:pt x="38476" y="39520"/>
                </a:lnTo>
                <a:lnTo>
                  <a:pt x="38164" y="41436"/>
                </a:lnTo>
                <a:lnTo>
                  <a:pt x="38723" y="44071"/>
                </a:lnTo>
                <a:lnTo>
                  <a:pt x="39700" y="45748"/>
                </a:lnTo>
                <a:lnTo>
                  <a:pt x="41579" y="48383"/>
                </a:lnTo>
                <a:lnTo>
                  <a:pt x="41774" y="48862"/>
                </a:lnTo>
                <a:lnTo>
                  <a:pt x="41823" y="49101"/>
                </a:lnTo>
                <a:lnTo>
                  <a:pt x="41864" y="49341"/>
                </a:lnTo>
                <a:lnTo>
                  <a:pt x="41831" y="49580"/>
                </a:lnTo>
                <a:lnTo>
                  <a:pt x="41572" y="50299"/>
                </a:lnTo>
                <a:lnTo>
                  <a:pt x="41349" y="50538"/>
                </a:lnTo>
                <a:lnTo>
                  <a:pt x="44570" y="50538"/>
                </a:lnTo>
                <a:lnTo>
                  <a:pt x="44662" y="50299"/>
                </a:lnTo>
                <a:lnTo>
                  <a:pt x="44763" y="49341"/>
                </a:lnTo>
                <a:lnTo>
                  <a:pt x="44528" y="48383"/>
                </a:lnTo>
                <a:lnTo>
                  <a:pt x="44285" y="47185"/>
                </a:lnTo>
                <a:lnTo>
                  <a:pt x="43633" y="45987"/>
                </a:lnTo>
                <a:lnTo>
                  <a:pt x="41515" y="43113"/>
                </a:lnTo>
                <a:lnTo>
                  <a:pt x="40927" y="42155"/>
                </a:lnTo>
                <a:lnTo>
                  <a:pt x="40728" y="41436"/>
                </a:lnTo>
                <a:lnTo>
                  <a:pt x="40735" y="41197"/>
                </a:lnTo>
                <a:lnTo>
                  <a:pt x="40948" y="40478"/>
                </a:lnTo>
                <a:lnTo>
                  <a:pt x="45321" y="40478"/>
                </a:lnTo>
                <a:lnTo>
                  <a:pt x="45177" y="40239"/>
                </a:lnTo>
                <a:lnTo>
                  <a:pt x="43585" y="38562"/>
                </a:lnTo>
                <a:lnTo>
                  <a:pt x="41959" y="37604"/>
                </a:lnTo>
                <a:lnTo>
                  <a:pt x="40565" y="37365"/>
                </a:lnTo>
                <a:close/>
              </a:path>
              <a:path extrusionOk="0" h="120000" w="120000">
                <a:moveTo>
                  <a:pt x="34272" y="43832"/>
                </a:moveTo>
                <a:lnTo>
                  <a:pt x="31523" y="43832"/>
                </a:lnTo>
                <a:lnTo>
                  <a:pt x="31354" y="44790"/>
                </a:lnTo>
                <a:lnTo>
                  <a:pt x="31293" y="45029"/>
                </a:lnTo>
                <a:lnTo>
                  <a:pt x="31262" y="45269"/>
                </a:lnTo>
                <a:lnTo>
                  <a:pt x="33537" y="47424"/>
                </a:lnTo>
                <a:lnTo>
                  <a:pt x="33585" y="46706"/>
                </a:lnTo>
                <a:lnTo>
                  <a:pt x="33682" y="45987"/>
                </a:lnTo>
                <a:lnTo>
                  <a:pt x="33971" y="44790"/>
                </a:lnTo>
                <a:lnTo>
                  <a:pt x="34272" y="43832"/>
                </a:lnTo>
                <a:close/>
              </a:path>
              <a:path extrusionOk="0" h="120000" w="120000">
                <a:moveTo>
                  <a:pt x="45321" y="40478"/>
                </a:moveTo>
                <a:lnTo>
                  <a:pt x="41741" y="40478"/>
                </a:lnTo>
                <a:lnTo>
                  <a:pt x="42227" y="40718"/>
                </a:lnTo>
                <a:lnTo>
                  <a:pt x="43316" y="41676"/>
                </a:lnTo>
                <a:lnTo>
                  <a:pt x="43633" y="42155"/>
                </a:lnTo>
                <a:lnTo>
                  <a:pt x="43935" y="43113"/>
                </a:lnTo>
                <a:lnTo>
                  <a:pt x="43955" y="43592"/>
                </a:lnTo>
                <a:lnTo>
                  <a:pt x="43844" y="44071"/>
                </a:lnTo>
                <a:lnTo>
                  <a:pt x="46243" y="45508"/>
                </a:lnTo>
                <a:lnTo>
                  <a:pt x="46482" y="44071"/>
                </a:lnTo>
                <a:lnTo>
                  <a:pt x="46430" y="42874"/>
                </a:lnTo>
                <a:lnTo>
                  <a:pt x="46041" y="41676"/>
                </a:lnTo>
                <a:lnTo>
                  <a:pt x="45321" y="40478"/>
                </a:lnTo>
                <a:close/>
              </a:path>
              <a:path extrusionOk="0" h="120000" w="120000">
                <a:moveTo>
                  <a:pt x="30013" y="34730"/>
                </a:moveTo>
                <a:lnTo>
                  <a:pt x="28420" y="34730"/>
                </a:lnTo>
                <a:lnTo>
                  <a:pt x="27491" y="35448"/>
                </a:lnTo>
                <a:lnTo>
                  <a:pt x="27112" y="35927"/>
                </a:lnTo>
                <a:lnTo>
                  <a:pt x="26373" y="37844"/>
                </a:lnTo>
                <a:lnTo>
                  <a:pt x="26262" y="39041"/>
                </a:lnTo>
                <a:lnTo>
                  <a:pt x="26705" y="41197"/>
                </a:lnTo>
                <a:lnTo>
                  <a:pt x="27261" y="42155"/>
                </a:lnTo>
                <a:lnTo>
                  <a:pt x="28656" y="43592"/>
                </a:lnTo>
                <a:lnTo>
                  <a:pt x="29189" y="43832"/>
                </a:lnTo>
                <a:lnTo>
                  <a:pt x="30310" y="44071"/>
                </a:lnTo>
                <a:lnTo>
                  <a:pt x="30901" y="44071"/>
                </a:lnTo>
                <a:lnTo>
                  <a:pt x="31513" y="43836"/>
                </a:lnTo>
                <a:lnTo>
                  <a:pt x="34272" y="43832"/>
                </a:lnTo>
                <a:lnTo>
                  <a:pt x="34730" y="42634"/>
                </a:lnTo>
                <a:lnTo>
                  <a:pt x="35038" y="41915"/>
                </a:lnTo>
                <a:lnTo>
                  <a:pt x="30707" y="41915"/>
                </a:lnTo>
                <a:lnTo>
                  <a:pt x="30231" y="41676"/>
                </a:lnTo>
                <a:lnTo>
                  <a:pt x="29447" y="40957"/>
                </a:lnTo>
                <a:lnTo>
                  <a:pt x="29213" y="40478"/>
                </a:lnTo>
                <a:lnTo>
                  <a:pt x="29015" y="39520"/>
                </a:lnTo>
                <a:lnTo>
                  <a:pt x="29062" y="38802"/>
                </a:lnTo>
                <a:lnTo>
                  <a:pt x="29451" y="37844"/>
                </a:lnTo>
                <a:lnTo>
                  <a:pt x="29763" y="37604"/>
                </a:lnTo>
                <a:lnTo>
                  <a:pt x="36870" y="37604"/>
                </a:lnTo>
                <a:lnTo>
                  <a:pt x="36970" y="37365"/>
                </a:lnTo>
                <a:lnTo>
                  <a:pt x="37156" y="36646"/>
                </a:lnTo>
                <a:lnTo>
                  <a:pt x="33662" y="36646"/>
                </a:lnTo>
                <a:lnTo>
                  <a:pt x="32807" y="36167"/>
                </a:lnTo>
                <a:lnTo>
                  <a:pt x="31614" y="35448"/>
                </a:lnTo>
                <a:lnTo>
                  <a:pt x="30728" y="34969"/>
                </a:lnTo>
                <a:lnTo>
                  <a:pt x="30013" y="34730"/>
                </a:lnTo>
                <a:close/>
              </a:path>
              <a:path extrusionOk="0" h="120000" w="120000">
                <a:moveTo>
                  <a:pt x="31523" y="43832"/>
                </a:moveTo>
                <a:close/>
              </a:path>
              <a:path extrusionOk="0" h="120000" w="120000">
                <a:moveTo>
                  <a:pt x="36870" y="37604"/>
                </a:moveTo>
                <a:lnTo>
                  <a:pt x="30464" y="37604"/>
                </a:lnTo>
                <a:lnTo>
                  <a:pt x="30960" y="37844"/>
                </a:lnTo>
                <a:lnTo>
                  <a:pt x="32397" y="38562"/>
                </a:lnTo>
                <a:lnTo>
                  <a:pt x="32933" y="38802"/>
                </a:lnTo>
                <a:lnTo>
                  <a:pt x="33286" y="38802"/>
                </a:lnTo>
                <a:lnTo>
                  <a:pt x="33011" y="39520"/>
                </a:lnTo>
                <a:lnTo>
                  <a:pt x="32681" y="40239"/>
                </a:lnTo>
                <a:lnTo>
                  <a:pt x="32427" y="40957"/>
                </a:lnTo>
                <a:lnTo>
                  <a:pt x="32249" y="41197"/>
                </a:lnTo>
                <a:lnTo>
                  <a:pt x="31982" y="41436"/>
                </a:lnTo>
                <a:lnTo>
                  <a:pt x="31648" y="41676"/>
                </a:lnTo>
                <a:lnTo>
                  <a:pt x="31246" y="41676"/>
                </a:lnTo>
                <a:lnTo>
                  <a:pt x="30707" y="41915"/>
                </a:lnTo>
                <a:lnTo>
                  <a:pt x="35038" y="41915"/>
                </a:lnTo>
                <a:lnTo>
                  <a:pt x="36372" y="38802"/>
                </a:lnTo>
                <a:lnTo>
                  <a:pt x="36870" y="37604"/>
                </a:lnTo>
                <a:close/>
              </a:path>
              <a:path extrusionOk="0" h="120000" w="120000">
                <a:moveTo>
                  <a:pt x="17356" y="28263"/>
                </a:moveTo>
                <a:lnTo>
                  <a:pt x="17336" y="28263"/>
                </a:lnTo>
                <a:lnTo>
                  <a:pt x="17226" y="30418"/>
                </a:lnTo>
                <a:lnTo>
                  <a:pt x="17773" y="32814"/>
                </a:lnTo>
                <a:lnTo>
                  <a:pt x="18732" y="34490"/>
                </a:lnTo>
                <a:lnTo>
                  <a:pt x="20378" y="36167"/>
                </a:lnTo>
                <a:lnTo>
                  <a:pt x="21969" y="37125"/>
                </a:lnTo>
                <a:lnTo>
                  <a:pt x="23388" y="37125"/>
                </a:lnTo>
                <a:lnTo>
                  <a:pt x="24397" y="36886"/>
                </a:lnTo>
                <a:lnTo>
                  <a:pt x="25141" y="36167"/>
                </a:lnTo>
                <a:lnTo>
                  <a:pt x="26058" y="34011"/>
                </a:lnTo>
                <a:lnTo>
                  <a:pt x="22021" y="34011"/>
                </a:lnTo>
                <a:lnTo>
                  <a:pt x="21508" y="33772"/>
                </a:lnTo>
                <a:lnTo>
                  <a:pt x="20376" y="32814"/>
                </a:lnTo>
                <a:lnTo>
                  <a:pt x="20026" y="32335"/>
                </a:lnTo>
                <a:lnTo>
                  <a:pt x="19703" y="31137"/>
                </a:lnTo>
                <a:lnTo>
                  <a:pt x="19707" y="30418"/>
                </a:lnTo>
                <a:lnTo>
                  <a:pt x="19875" y="29700"/>
                </a:lnTo>
                <a:lnTo>
                  <a:pt x="17356" y="28263"/>
                </a:lnTo>
                <a:close/>
              </a:path>
              <a:path extrusionOk="0" h="120000" w="120000">
                <a:moveTo>
                  <a:pt x="36541" y="32574"/>
                </a:moveTo>
                <a:lnTo>
                  <a:pt x="32724" y="32574"/>
                </a:lnTo>
                <a:lnTo>
                  <a:pt x="33092" y="32814"/>
                </a:lnTo>
                <a:lnTo>
                  <a:pt x="34107" y="33532"/>
                </a:lnTo>
                <a:lnTo>
                  <a:pt x="34462" y="34251"/>
                </a:lnTo>
                <a:lnTo>
                  <a:pt x="34670" y="35209"/>
                </a:lnTo>
                <a:lnTo>
                  <a:pt x="34588" y="35688"/>
                </a:lnTo>
                <a:lnTo>
                  <a:pt x="34180" y="36646"/>
                </a:lnTo>
                <a:lnTo>
                  <a:pt x="37156" y="36646"/>
                </a:lnTo>
                <a:lnTo>
                  <a:pt x="37279" y="36167"/>
                </a:lnTo>
                <a:lnTo>
                  <a:pt x="37319" y="34730"/>
                </a:lnTo>
                <a:lnTo>
                  <a:pt x="37151" y="34011"/>
                </a:lnTo>
                <a:lnTo>
                  <a:pt x="36541" y="32574"/>
                </a:lnTo>
                <a:close/>
              </a:path>
              <a:path extrusionOk="0" h="120000" w="120000">
                <a:moveTo>
                  <a:pt x="21961" y="20838"/>
                </a:moveTo>
                <a:lnTo>
                  <a:pt x="21059" y="21077"/>
                </a:lnTo>
                <a:lnTo>
                  <a:pt x="20381" y="21796"/>
                </a:lnTo>
                <a:lnTo>
                  <a:pt x="19872" y="22993"/>
                </a:lnTo>
                <a:lnTo>
                  <a:pt x="19561" y="24909"/>
                </a:lnTo>
                <a:lnTo>
                  <a:pt x="20119" y="27544"/>
                </a:lnTo>
                <a:lnTo>
                  <a:pt x="21096" y="29221"/>
                </a:lnTo>
                <a:lnTo>
                  <a:pt x="22633" y="31377"/>
                </a:lnTo>
                <a:lnTo>
                  <a:pt x="22975" y="32095"/>
                </a:lnTo>
                <a:lnTo>
                  <a:pt x="23170" y="32335"/>
                </a:lnTo>
                <a:lnTo>
                  <a:pt x="23219" y="32574"/>
                </a:lnTo>
                <a:lnTo>
                  <a:pt x="23260" y="32814"/>
                </a:lnTo>
                <a:lnTo>
                  <a:pt x="23227" y="33053"/>
                </a:lnTo>
                <a:lnTo>
                  <a:pt x="22968" y="33772"/>
                </a:lnTo>
                <a:lnTo>
                  <a:pt x="22745" y="34011"/>
                </a:lnTo>
                <a:lnTo>
                  <a:pt x="26058" y="34011"/>
                </a:lnTo>
                <a:lnTo>
                  <a:pt x="22911" y="26586"/>
                </a:lnTo>
                <a:lnTo>
                  <a:pt x="22324" y="25628"/>
                </a:lnTo>
                <a:lnTo>
                  <a:pt x="22124" y="24909"/>
                </a:lnTo>
                <a:lnTo>
                  <a:pt x="22131" y="24670"/>
                </a:lnTo>
                <a:lnTo>
                  <a:pt x="22344" y="24191"/>
                </a:lnTo>
                <a:lnTo>
                  <a:pt x="22525" y="23951"/>
                </a:lnTo>
                <a:lnTo>
                  <a:pt x="26696" y="23951"/>
                </a:lnTo>
                <a:lnTo>
                  <a:pt x="26573" y="23712"/>
                </a:lnTo>
                <a:lnTo>
                  <a:pt x="24981" y="22035"/>
                </a:lnTo>
                <a:lnTo>
                  <a:pt x="23355" y="21077"/>
                </a:lnTo>
                <a:lnTo>
                  <a:pt x="21961" y="20838"/>
                </a:lnTo>
                <a:close/>
              </a:path>
              <a:path extrusionOk="0" h="120000" w="120000">
                <a:moveTo>
                  <a:pt x="32627" y="29221"/>
                </a:moveTo>
                <a:lnTo>
                  <a:pt x="30994" y="29460"/>
                </a:lnTo>
                <a:lnTo>
                  <a:pt x="30214" y="29939"/>
                </a:lnTo>
                <a:lnTo>
                  <a:pt x="29471" y="31137"/>
                </a:lnTo>
                <a:lnTo>
                  <a:pt x="31324" y="33293"/>
                </a:lnTo>
                <a:lnTo>
                  <a:pt x="31712" y="32814"/>
                </a:lnTo>
                <a:lnTo>
                  <a:pt x="32069" y="32574"/>
                </a:lnTo>
                <a:lnTo>
                  <a:pt x="36541" y="32574"/>
                </a:lnTo>
                <a:lnTo>
                  <a:pt x="36440" y="32335"/>
                </a:lnTo>
                <a:lnTo>
                  <a:pt x="35750" y="31616"/>
                </a:lnTo>
                <a:lnTo>
                  <a:pt x="33599" y="29700"/>
                </a:lnTo>
                <a:lnTo>
                  <a:pt x="32627" y="29221"/>
                </a:lnTo>
                <a:close/>
              </a:path>
              <a:path extrusionOk="0" h="120000" w="120000">
                <a:moveTo>
                  <a:pt x="17277" y="15568"/>
                </a:moveTo>
                <a:lnTo>
                  <a:pt x="12061" y="28502"/>
                </a:lnTo>
                <a:lnTo>
                  <a:pt x="14353" y="30418"/>
                </a:lnTo>
                <a:lnTo>
                  <a:pt x="19568" y="17724"/>
                </a:lnTo>
                <a:lnTo>
                  <a:pt x="17277" y="15568"/>
                </a:lnTo>
                <a:close/>
              </a:path>
              <a:path extrusionOk="0" h="120000" w="120000">
                <a:moveTo>
                  <a:pt x="26696" y="23951"/>
                </a:moveTo>
                <a:lnTo>
                  <a:pt x="23137" y="23951"/>
                </a:lnTo>
                <a:lnTo>
                  <a:pt x="23623" y="24191"/>
                </a:lnTo>
                <a:lnTo>
                  <a:pt x="24712" y="25149"/>
                </a:lnTo>
                <a:lnTo>
                  <a:pt x="25029" y="25628"/>
                </a:lnTo>
                <a:lnTo>
                  <a:pt x="25331" y="26586"/>
                </a:lnTo>
                <a:lnTo>
                  <a:pt x="25352" y="27065"/>
                </a:lnTo>
                <a:lnTo>
                  <a:pt x="25240" y="27784"/>
                </a:lnTo>
                <a:lnTo>
                  <a:pt x="27639" y="28981"/>
                </a:lnTo>
                <a:lnTo>
                  <a:pt x="27878" y="27784"/>
                </a:lnTo>
                <a:lnTo>
                  <a:pt x="27826" y="26586"/>
                </a:lnTo>
                <a:lnTo>
                  <a:pt x="27437" y="25389"/>
                </a:lnTo>
                <a:lnTo>
                  <a:pt x="26696" y="23951"/>
                </a:lnTo>
                <a:close/>
              </a:path>
              <a:path extrusionOk="0" h="120000" w="120000">
                <a:moveTo>
                  <a:pt x="7195" y="0"/>
                </a:moveTo>
                <a:lnTo>
                  <a:pt x="0" y="17724"/>
                </a:lnTo>
                <a:lnTo>
                  <a:pt x="5431" y="22514"/>
                </a:lnTo>
                <a:lnTo>
                  <a:pt x="6194" y="22993"/>
                </a:lnTo>
                <a:lnTo>
                  <a:pt x="7677" y="23472"/>
                </a:lnTo>
                <a:lnTo>
                  <a:pt x="8434" y="23472"/>
                </a:lnTo>
                <a:lnTo>
                  <a:pt x="9976" y="22993"/>
                </a:lnTo>
                <a:lnTo>
                  <a:pt x="10826" y="22275"/>
                </a:lnTo>
                <a:lnTo>
                  <a:pt x="12322" y="20598"/>
                </a:lnTo>
                <a:lnTo>
                  <a:pt x="12702" y="19880"/>
                </a:lnTo>
                <a:lnTo>
                  <a:pt x="7413" y="19880"/>
                </a:lnTo>
                <a:lnTo>
                  <a:pt x="6620" y="19401"/>
                </a:lnTo>
                <a:lnTo>
                  <a:pt x="6111" y="19161"/>
                </a:lnTo>
                <a:lnTo>
                  <a:pt x="3641" y="16766"/>
                </a:lnTo>
                <a:lnTo>
                  <a:pt x="8404" y="5269"/>
                </a:lnTo>
                <a:lnTo>
                  <a:pt x="12955" y="5269"/>
                </a:lnTo>
                <a:lnTo>
                  <a:pt x="12599" y="4790"/>
                </a:lnTo>
                <a:lnTo>
                  <a:pt x="7195" y="0"/>
                </a:lnTo>
                <a:close/>
              </a:path>
              <a:path extrusionOk="0" h="120000" w="120000">
                <a:moveTo>
                  <a:pt x="12955" y="5269"/>
                </a:moveTo>
                <a:lnTo>
                  <a:pt x="8404" y="5269"/>
                </a:lnTo>
                <a:lnTo>
                  <a:pt x="9486" y="6227"/>
                </a:lnTo>
                <a:lnTo>
                  <a:pt x="10468" y="6945"/>
                </a:lnTo>
                <a:lnTo>
                  <a:pt x="11104" y="7664"/>
                </a:lnTo>
                <a:lnTo>
                  <a:pt x="11394" y="8143"/>
                </a:lnTo>
                <a:lnTo>
                  <a:pt x="11786" y="8622"/>
                </a:lnTo>
                <a:lnTo>
                  <a:pt x="12044" y="9341"/>
                </a:lnTo>
                <a:lnTo>
                  <a:pt x="12297" y="10538"/>
                </a:lnTo>
                <a:lnTo>
                  <a:pt x="12292" y="11257"/>
                </a:lnTo>
                <a:lnTo>
                  <a:pt x="12023" y="13173"/>
                </a:lnTo>
                <a:lnTo>
                  <a:pt x="9075" y="19161"/>
                </a:lnTo>
                <a:lnTo>
                  <a:pt x="7837" y="19880"/>
                </a:lnTo>
                <a:lnTo>
                  <a:pt x="12702" y="19880"/>
                </a:lnTo>
                <a:lnTo>
                  <a:pt x="14856" y="13412"/>
                </a:lnTo>
                <a:lnTo>
                  <a:pt x="15063" y="10778"/>
                </a:lnTo>
                <a:lnTo>
                  <a:pt x="14698" y="8383"/>
                </a:lnTo>
                <a:lnTo>
                  <a:pt x="14318" y="7185"/>
                </a:lnTo>
                <a:lnTo>
                  <a:pt x="13312" y="5748"/>
                </a:lnTo>
                <a:lnTo>
                  <a:pt x="12955" y="5269"/>
                </a:lnTo>
                <a:close/>
              </a:path>
              <a:path extrusionOk="0" h="120000" w="120000">
                <a:moveTo>
                  <a:pt x="19257" y="10778"/>
                </a:moveTo>
                <a:lnTo>
                  <a:pt x="17980" y="13892"/>
                </a:lnTo>
                <a:lnTo>
                  <a:pt x="20272" y="15808"/>
                </a:lnTo>
                <a:lnTo>
                  <a:pt x="21548" y="12694"/>
                </a:lnTo>
                <a:lnTo>
                  <a:pt x="19257" y="10778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1" name="Google Shape;1331;p50"/>
          <p:cNvSpPr/>
          <p:nvPr/>
        </p:nvSpPr>
        <p:spPr>
          <a:xfrm>
            <a:off x="1308821" y="5857759"/>
            <a:ext cx="533400" cy="761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2" name="Google Shape;1332;p50"/>
          <p:cNvSpPr txBox="1"/>
          <p:nvPr/>
        </p:nvSpPr>
        <p:spPr>
          <a:xfrm>
            <a:off x="1302044" y="1829107"/>
            <a:ext cx="908685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50"/>
          <p:cNvSpPr txBox="1"/>
          <p:nvPr/>
        </p:nvSpPr>
        <p:spPr>
          <a:xfrm>
            <a:off x="5493044" y="1829107"/>
            <a:ext cx="882650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50"/>
          <p:cNvSpPr/>
          <p:nvPr/>
        </p:nvSpPr>
        <p:spPr>
          <a:xfrm>
            <a:off x="8320640" y="4545015"/>
            <a:ext cx="911225" cy="223520"/>
          </a:xfrm>
          <a:custGeom>
            <a:rect b="b" l="l" r="r" t="t"/>
            <a:pathLst>
              <a:path extrusionOk="0" h="120000" w="120000">
                <a:moveTo>
                  <a:pt x="119963" y="0"/>
                </a:moveTo>
                <a:lnTo>
                  <a:pt x="36208" y="0"/>
                </a:lnTo>
                <a:lnTo>
                  <a:pt x="0" y="119834"/>
                </a:lnTo>
                <a:lnTo>
                  <a:pt x="90022" y="119834"/>
                </a:lnTo>
                <a:lnTo>
                  <a:pt x="119963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5" name="Google Shape;1335;p50"/>
          <p:cNvSpPr/>
          <p:nvPr/>
        </p:nvSpPr>
        <p:spPr>
          <a:xfrm>
            <a:off x="8320640" y="4545015"/>
            <a:ext cx="911225" cy="223520"/>
          </a:xfrm>
          <a:custGeom>
            <a:rect b="b" l="l" r="r" t="t"/>
            <a:pathLst>
              <a:path extrusionOk="0" h="120000" w="120000">
                <a:moveTo>
                  <a:pt x="0" y="119834"/>
                </a:moveTo>
                <a:lnTo>
                  <a:pt x="36208" y="0"/>
                </a:lnTo>
                <a:lnTo>
                  <a:pt x="119963" y="0"/>
                </a:lnTo>
                <a:lnTo>
                  <a:pt x="90022" y="119834"/>
                </a:lnTo>
                <a:lnTo>
                  <a:pt x="0" y="119834"/>
                </a:lnTo>
                <a:close/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6" name="Google Shape;1336;p50"/>
          <p:cNvSpPr/>
          <p:nvPr/>
        </p:nvSpPr>
        <p:spPr>
          <a:xfrm>
            <a:off x="9004227" y="4545015"/>
            <a:ext cx="227965" cy="445134"/>
          </a:xfrm>
          <a:custGeom>
            <a:rect b="b" l="l" r="r" t="t"/>
            <a:pathLst>
              <a:path extrusionOk="0" h="120000" w="120000">
                <a:moveTo>
                  <a:pt x="119681" y="0"/>
                </a:moveTo>
                <a:lnTo>
                  <a:pt x="0" y="60173"/>
                </a:lnTo>
                <a:lnTo>
                  <a:pt x="0" y="119878"/>
                </a:lnTo>
                <a:lnTo>
                  <a:pt x="119681" y="57157"/>
                </a:lnTo>
                <a:lnTo>
                  <a:pt x="119681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7" name="Google Shape;1337;p50"/>
          <p:cNvSpPr/>
          <p:nvPr/>
        </p:nvSpPr>
        <p:spPr>
          <a:xfrm>
            <a:off x="9004227" y="4545015"/>
            <a:ext cx="227965" cy="443230"/>
          </a:xfrm>
          <a:custGeom>
            <a:rect b="b" l="l" r="r" t="t"/>
            <a:pathLst>
              <a:path extrusionOk="0" h="120000" w="120000">
                <a:moveTo>
                  <a:pt x="972" y="119882"/>
                </a:moveTo>
                <a:lnTo>
                  <a:pt x="119681" y="57403"/>
                </a:lnTo>
                <a:lnTo>
                  <a:pt x="119681" y="0"/>
                </a:lnTo>
                <a:lnTo>
                  <a:pt x="0" y="60432"/>
                </a:lnTo>
                <a:lnTo>
                  <a:pt x="0" y="119882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8" name="Google Shape;1338;p50"/>
          <p:cNvSpPr/>
          <p:nvPr/>
        </p:nvSpPr>
        <p:spPr>
          <a:xfrm>
            <a:off x="8322216" y="4768227"/>
            <a:ext cx="682625" cy="221615"/>
          </a:xfrm>
          <a:custGeom>
            <a:rect b="b" l="l" r="r" t="t"/>
            <a:pathLst>
              <a:path extrusionOk="0" h="120000" w="120000">
                <a:moveTo>
                  <a:pt x="0" y="119923"/>
                </a:moveTo>
                <a:lnTo>
                  <a:pt x="119893" y="119923"/>
                </a:lnTo>
                <a:lnTo>
                  <a:pt x="119893" y="0"/>
                </a:lnTo>
                <a:lnTo>
                  <a:pt x="0" y="0"/>
                </a:lnTo>
                <a:lnTo>
                  <a:pt x="0" y="119923"/>
                </a:lnTo>
                <a:close/>
              </a:path>
            </a:pathLst>
          </a:custGeom>
          <a:solidFill>
            <a:srgbClr val="0096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9" name="Google Shape;1339;p50"/>
          <p:cNvSpPr/>
          <p:nvPr/>
        </p:nvSpPr>
        <p:spPr>
          <a:xfrm>
            <a:off x="8322216" y="4768227"/>
            <a:ext cx="682625" cy="219710"/>
          </a:xfrm>
          <a:custGeom>
            <a:rect b="b" l="l" r="r" t="t"/>
            <a:pathLst>
              <a:path extrusionOk="0" h="120000" w="120000">
                <a:moveTo>
                  <a:pt x="119893" y="119930"/>
                </a:moveTo>
                <a:lnTo>
                  <a:pt x="119893" y="0"/>
                </a:lnTo>
                <a:lnTo>
                  <a:pt x="0" y="0"/>
                </a:lnTo>
                <a:lnTo>
                  <a:pt x="0" y="11993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0" name="Google Shape;1340;p50"/>
          <p:cNvSpPr/>
          <p:nvPr/>
        </p:nvSpPr>
        <p:spPr>
          <a:xfrm>
            <a:off x="8476405" y="4675761"/>
            <a:ext cx="153035" cy="62230"/>
          </a:xfrm>
          <a:custGeom>
            <a:rect b="b" l="l" r="r" t="t"/>
            <a:pathLst>
              <a:path extrusionOk="0" h="120000" w="120000">
                <a:moveTo>
                  <a:pt x="119667" y="0"/>
                </a:moveTo>
                <a:lnTo>
                  <a:pt x="53653" y="15185"/>
                </a:lnTo>
                <a:lnTo>
                  <a:pt x="69848" y="33711"/>
                </a:lnTo>
                <a:lnTo>
                  <a:pt x="0" y="107533"/>
                </a:lnTo>
                <a:lnTo>
                  <a:pt x="17429" y="119681"/>
                </a:lnTo>
                <a:lnTo>
                  <a:pt x="89753" y="42826"/>
                </a:lnTo>
                <a:lnTo>
                  <a:pt x="109434" y="42826"/>
                </a:lnTo>
                <a:lnTo>
                  <a:pt x="119667" y="0"/>
                </a:lnTo>
                <a:close/>
              </a:path>
              <a:path extrusionOk="0" h="120000" w="120000">
                <a:moveTo>
                  <a:pt x="109434" y="42826"/>
                </a:moveTo>
                <a:lnTo>
                  <a:pt x="89753" y="42826"/>
                </a:lnTo>
                <a:lnTo>
                  <a:pt x="107184" y="52248"/>
                </a:lnTo>
                <a:lnTo>
                  <a:pt x="109434" y="428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1" name="Google Shape;1341;p50"/>
          <p:cNvSpPr/>
          <p:nvPr/>
        </p:nvSpPr>
        <p:spPr>
          <a:xfrm>
            <a:off x="8830975" y="4672608"/>
            <a:ext cx="116205" cy="60960"/>
          </a:xfrm>
          <a:custGeom>
            <a:rect b="b" l="l" r="r" t="t"/>
            <a:pathLst>
              <a:path extrusionOk="0" h="120000" w="120000">
                <a:moveTo>
                  <a:pt x="62861" y="53336"/>
                </a:moveTo>
                <a:lnTo>
                  <a:pt x="27839" y="53336"/>
                </a:lnTo>
                <a:lnTo>
                  <a:pt x="96872" y="119076"/>
                </a:lnTo>
                <a:lnTo>
                  <a:pt x="119826" y="106671"/>
                </a:lnTo>
                <a:lnTo>
                  <a:pt x="62861" y="53336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43" y="59543"/>
                </a:lnTo>
                <a:lnTo>
                  <a:pt x="27839" y="53336"/>
                </a:lnTo>
                <a:lnTo>
                  <a:pt x="62861" y="53336"/>
                </a:lnTo>
                <a:lnTo>
                  <a:pt x="52589" y="43718"/>
                </a:lnTo>
                <a:lnTo>
                  <a:pt x="75544" y="248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2" name="Google Shape;1342;p50"/>
          <p:cNvSpPr/>
          <p:nvPr/>
        </p:nvSpPr>
        <p:spPr>
          <a:xfrm>
            <a:off x="8713363" y="4565808"/>
            <a:ext cx="197485" cy="84455"/>
          </a:xfrm>
          <a:custGeom>
            <a:rect b="b" l="l" r="r" t="t"/>
            <a:pathLst>
              <a:path extrusionOk="0" h="120000" w="120000">
                <a:moveTo>
                  <a:pt x="88808" y="0"/>
                </a:moveTo>
                <a:lnTo>
                  <a:pt x="16381" y="42979"/>
                </a:lnTo>
                <a:lnTo>
                  <a:pt x="38605" y="47450"/>
                </a:lnTo>
                <a:lnTo>
                  <a:pt x="41480" y="47450"/>
                </a:lnTo>
                <a:lnTo>
                  <a:pt x="0" y="119968"/>
                </a:lnTo>
                <a:lnTo>
                  <a:pt x="53074" y="119968"/>
                </a:lnTo>
                <a:lnTo>
                  <a:pt x="91776" y="54167"/>
                </a:lnTo>
                <a:lnTo>
                  <a:pt x="117282" y="54167"/>
                </a:lnTo>
                <a:lnTo>
                  <a:pt x="88808" y="0"/>
                </a:lnTo>
                <a:close/>
              </a:path>
              <a:path extrusionOk="0" h="120000" w="120000">
                <a:moveTo>
                  <a:pt x="117282" y="54167"/>
                </a:moveTo>
                <a:lnTo>
                  <a:pt x="96564" y="54167"/>
                </a:lnTo>
                <a:lnTo>
                  <a:pt x="119750" y="58864"/>
                </a:lnTo>
                <a:lnTo>
                  <a:pt x="117282" y="541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3" name="Google Shape;1343;p50"/>
          <p:cNvSpPr/>
          <p:nvPr/>
        </p:nvSpPr>
        <p:spPr>
          <a:xfrm>
            <a:off x="8667173" y="4667728"/>
            <a:ext cx="81280" cy="78740"/>
          </a:xfrm>
          <a:custGeom>
            <a:rect b="b" l="l" r="r" t="t"/>
            <a:pathLst>
              <a:path extrusionOk="0" h="120000" w="120000">
                <a:moveTo>
                  <a:pt x="84489" y="63128"/>
                </a:moveTo>
                <a:lnTo>
                  <a:pt x="49336" y="63128"/>
                </a:lnTo>
                <a:lnTo>
                  <a:pt x="0" y="119073"/>
                </a:lnTo>
                <a:lnTo>
                  <a:pt x="35142" y="119073"/>
                </a:lnTo>
                <a:lnTo>
                  <a:pt x="84489" y="63128"/>
                </a:lnTo>
                <a:close/>
              </a:path>
              <a:path extrusionOk="0" h="120000" w="120000">
                <a:moveTo>
                  <a:pt x="112656" y="0"/>
                </a:moveTo>
                <a:lnTo>
                  <a:pt x="14195" y="63128"/>
                </a:lnTo>
                <a:lnTo>
                  <a:pt x="119633" y="63128"/>
                </a:lnTo>
                <a:lnTo>
                  <a:pt x="1126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4" name="Google Shape;1344;p50"/>
          <p:cNvSpPr/>
          <p:nvPr/>
        </p:nvSpPr>
        <p:spPr>
          <a:xfrm>
            <a:off x="8406405" y="4839899"/>
            <a:ext cx="497840" cy="86360"/>
          </a:xfrm>
          <a:custGeom>
            <a:rect b="b" l="l" r="r" t="t"/>
            <a:pathLst>
              <a:path extrusionOk="0" h="120000" w="120000">
                <a:moveTo>
                  <a:pt x="119972" y="59752"/>
                </a:moveTo>
                <a:lnTo>
                  <a:pt x="118413" y="79671"/>
                </a:lnTo>
                <a:lnTo>
                  <a:pt x="116514" y="95206"/>
                </a:lnTo>
                <a:lnTo>
                  <a:pt x="115373" y="104182"/>
                </a:lnTo>
                <a:lnTo>
                  <a:pt x="113815" y="110751"/>
                </a:lnTo>
                <a:lnTo>
                  <a:pt x="112676" y="115125"/>
                </a:lnTo>
                <a:lnTo>
                  <a:pt x="111156" y="119506"/>
                </a:lnTo>
                <a:lnTo>
                  <a:pt x="109218" y="119506"/>
                </a:lnTo>
                <a:lnTo>
                  <a:pt x="101959" y="81857"/>
                </a:lnTo>
                <a:lnTo>
                  <a:pt x="100021" y="59752"/>
                </a:lnTo>
                <a:lnTo>
                  <a:pt x="93902" y="8974"/>
                </a:lnTo>
                <a:lnTo>
                  <a:pt x="90443" y="0"/>
                </a:lnTo>
                <a:lnTo>
                  <a:pt x="88923" y="0"/>
                </a:lnTo>
                <a:lnTo>
                  <a:pt x="81628" y="39835"/>
                </a:lnTo>
                <a:lnTo>
                  <a:pt x="80107" y="59752"/>
                </a:lnTo>
                <a:lnTo>
                  <a:pt x="78208" y="77484"/>
                </a:lnTo>
                <a:lnTo>
                  <a:pt x="76649" y="95206"/>
                </a:lnTo>
                <a:lnTo>
                  <a:pt x="75509" y="101995"/>
                </a:lnTo>
                <a:lnTo>
                  <a:pt x="73989" y="110751"/>
                </a:lnTo>
                <a:lnTo>
                  <a:pt x="72430" y="115125"/>
                </a:lnTo>
                <a:lnTo>
                  <a:pt x="70910" y="119506"/>
                </a:lnTo>
                <a:lnTo>
                  <a:pt x="69390" y="119506"/>
                </a:lnTo>
                <a:lnTo>
                  <a:pt x="67833" y="115125"/>
                </a:lnTo>
                <a:lnTo>
                  <a:pt x="65932" y="108565"/>
                </a:lnTo>
                <a:lnTo>
                  <a:pt x="63994" y="97402"/>
                </a:lnTo>
                <a:lnTo>
                  <a:pt x="62094" y="81857"/>
                </a:lnTo>
                <a:lnTo>
                  <a:pt x="59777" y="59752"/>
                </a:lnTo>
                <a:lnTo>
                  <a:pt x="54038" y="8974"/>
                </a:lnTo>
                <a:lnTo>
                  <a:pt x="50579" y="0"/>
                </a:lnTo>
                <a:lnTo>
                  <a:pt x="49059" y="0"/>
                </a:lnTo>
                <a:lnTo>
                  <a:pt x="41764" y="39835"/>
                </a:lnTo>
                <a:lnTo>
                  <a:pt x="39864" y="59752"/>
                </a:lnTo>
                <a:lnTo>
                  <a:pt x="34125" y="110751"/>
                </a:lnTo>
                <a:lnTo>
                  <a:pt x="32568" y="115125"/>
                </a:lnTo>
                <a:lnTo>
                  <a:pt x="31048" y="119506"/>
                </a:lnTo>
                <a:lnTo>
                  <a:pt x="29528" y="119506"/>
                </a:lnTo>
                <a:lnTo>
                  <a:pt x="27969" y="117320"/>
                </a:lnTo>
                <a:lnTo>
                  <a:pt x="26070" y="110751"/>
                </a:lnTo>
                <a:lnTo>
                  <a:pt x="24168" y="97402"/>
                </a:lnTo>
                <a:lnTo>
                  <a:pt x="22230" y="81857"/>
                </a:lnTo>
                <a:lnTo>
                  <a:pt x="19951" y="59752"/>
                </a:lnTo>
                <a:lnTo>
                  <a:pt x="14173" y="8974"/>
                </a:lnTo>
                <a:lnTo>
                  <a:pt x="10754" y="0"/>
                </a:lnTo>
                <a:lnTo>
                  <a:pt x="8816" y="0"/>
                </a:lnTo>
                <a:lnTo>
                  <a:pt x="1937" y="39835"/>
                </a:lnTo>
                <a:lnTo>
                  <a:pt x="0" y="59752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5" name="Google Shape;1345;p50"/>
          <p:cNvSpPr/>
          <p:nvPr/>
        </p:nvSpPr>
        <p:spPr>
          <a:xfrm>
            <a:off x="8406405" y="4839899"/>
            <a:ext cx="497840" cy="86360"/>
          </a:xfrm>
          <a:custGeom>
            <a:rect b="b" l="l" r="r" t="t"/>
            <a:pathLst>
              <a:path extrusionOk="0" h="120000" w="120000">
                <a:moveTo>
                  <a:pt x="0" y="59752"/>
                </a:moveTo>
                <a:lnTo>
                  <a:pt x="1937" y="79671"/>
                </a:lnTo>
                <a:lnTo>
                  <a:pt x="3458" y="95206"/>
                </a:lnTo>
                <a:lnTo>
                  <a:pt x="4598" y="104182"/>
                </a:lnTo>
                <a:lnTo>
                  <a:pt x="6156" y="110751"/>
                </a:lnTo>
                <a:lnTo>
                  <a:pt x="7295" y="115125"/>
                </a:lnTo>
                <a:lnTo>
                  <a:pt x="9195" y="119506"/>
                </a:lnTo>
                <a:lnTo>
                  <a:pt x="10754" y="119506"/>
                </a:lnTo>
                <a:lnTo>
                  <a:pt x="18013" y="81857"/>
                </a:lnTo>
                <a:lnTo>
                  <a:pt x="20330" y="59752"/>
                </a:lnTo>
                <a:lnTo>
                  <a:pt x="26070" y="8974"/>
                </a:lnTo>
                <a:lnTo>
                  <a:pt x="29528" y="0"/>
                </a:lnTo>
                <a:lnTo>
                  <a:pt x="31048" y="0"/>
                </a:lnTo>
                <a:lnTo>
                  <a:pt x="38344" y="39835"/>
                </a:lnTo>
                <a:lnTo>
                  <a:pt x="40243" y="59752"/>
                </a:lnTo>
                <a:lnTo>
                  <a:pt x="41764" y="77484"/>
                </a:lnTo>
                <a:lnTo>
                  <a:pt x="43701" y="95206"/>
                </a:lnTo>
                <a:lnTo>
                  <a:pt x="44842" y="101995"/>
                </a:lnTo>
                <a:lnTo>
                  <a:pt x="45982" y="110751"/>
                </a:lnTo>
                <a:lnTo>
                  <a:pt x="47539" y="115125"/>
                </a:lnTo>
                <a:lnTo>
                  <a:pt x="49059" y="119506"/>
                </a:lnTo>
                <a:lnTo>
                  <a:pt x="50579" y="119506"/>
                </a:lnTo>
                <a:lnTo>
                  <a:pt x="57877" y="81857"/>
                </a:lnTo>
                <a:lnTo>
                  <a:pt x="60195" y="59752"/>
                </a:lnTo>
                <a:lnTo>
                  <a:pt x="65932" y="8974"/>
                </a:lnTo>
                <a:lnTo>
                  <a:pt x="69390" y="0"/>
                </a:lnTo>
                <a:lnTo>
                  <a:pt x="71292" y="0"/>
                </a:lnTo>
                <a:lnTo>
                  <a:pt x="78587" y="39835"/>
                </a:lnTo>
                <a:lnTo>
                  <a:pt x="80107" y="59752"/>
                </a:lnTo>
                <a:lnTo>
                  <a:pt x="85845" y="110751"/>
                </a:lnTo>
                <a:lnTo>
                  <a:pt x="87403" y="115125"/>
                </a:lnTo>
                <a:lnTo>
                  <a:pt x="88923" y="119506"/>
                </a:lnTo>
                <a:lnTo>
                  <a:pt x="90443" y="119506"/>
                </a:lnTo>
                <a:lnTo>
                  <a:pt x="92382" y="117320"/>
                </a:lnTo>
                <a:lnTo>
                  <a:pt x="93902" y="110751"/>
                </a:lnTo>
                <a:lnTo>
                  <a:pt x="95801" y="97402"/>
                </a:lnTo>
                <a:lnTo>
                  <a:pt x="98121" y="81857"/>
                </a:lnTo>
                <a:lnTo>
                  <a:pt x="100021" y="59752"/>
                </a:lnTo>
                <a:lnTo>
                  <a:pt x="101959" y="37647"/>
                </a:lnTo>
                <a:lnTo>
                  <a:pt x="103858" y="19917"/>
                </a:lnTo>
                <a:lnTo>
                  <a:pt x="105796" y="8974"/>
                </a:lnTo>
                <a:lnTo>
                  <a:pt x="107697" y="2185"/>
                </a:lnTo>
                <a:lnTo>
                  <a:pt x="109218" y="0"/>
                </a:lnTo>
                <a:lnTo>
                  <a:pt x="111156" y="0"/>
                </a:lnTo>
                <a:lnTo>
                  <a:pt x="118413" y="39835"/>
                </a:lnTo>
                <a:lnTo>
                  <a:pt x="119972" y="59752"/>
                </a:lnTo>
              </a:path>
            </a:pathLst>
          </a:custGeom>
          <a:noFill/>
          <a:ln cap="flat" cmpd="sng" w="17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6" name="Google Shape;1346;p50"/>
          <p:cNvSpPr/>
          <p:nvPr/>
        </p:nvSpPr>
        <p:spPr>
          <a:xfrm>
            <a:off x="8404830" y="4839899"/>
            <a:ext cx="496570" cy="86360"/>
          </a:xfrm>
          <a:custGeom>
            <a:rect b="b" l="l" r="r" t="t"/>
            <a:pathLst>
              <a:path extrusionOk="0" h="120000" w="120000">
                <a:moveTo>
                  <a:pt x="119897" y="59752"/>
                </a:moveTo>
                <a:lnTo>
                  <a:pt x="118335" y="79671"/>
                </a:lnTo>
                <a:lnTo>
                  <a:pt x="116429" y="95206"/>
                </a:lnTo>
                <a:lnTo>
                  <a:pt x="115288" y="104182"/>
                </a:lnTo>
                <a:lnTo>
                  <a:pt x="114106" y="110751"/>
                </a:lnTo>
                <a:lnTo>
                  <a:pt x="112582" y="115125"/>
                </a:lnTo>
                <a:lnTo>
                  <a:pt x="111058" y="119506"/>
                </a:lnTo>
                <a:lnTo>
                  <a:pt x="109496" y="119506"/>
                </a:lnTo>
                <a:lnTo>
                  <a:pt x="107591" y="117320"/>
                </a:lnTo>
                <a:lnTo>
                  <a:pt x="106067" y="110751"/>
                </a:lnTo>
                <a:lnTo>
                  <a:pt x="104124" y="97402"/>
                </a:lnTo>
                <a:lnTo>
                  <a:pt x="101839" y="81857"/>
                </a:lnTo>
                <a:lnTo>
                  <a:pt x="99894" y="59752"/>
                </a:lnTo>
                <a:lnTo>
                  <a:pt x="97990" y="37647"/>
                </a:lnTo>
                <a:lnTo>
                  <a:pt x="96046" y="19917"/>
                </a:lnTo>
                <a:lnTo>
                  <a:pt x="94142" y="8974"/>
                </a:lnTo>
                <a:lnTo>
                  <a:pt x="92199" y="2185"/>
                </a:lnTo>
                <a:lnTo>
                  <a:pt x="90675" y="0"/>
                </a:lnTo>
                <a:lnTo>
                  <a:pt x="88770" y="0"/>
                </a:lnTo>
                <a:lnTo>
                  <a:pt x="81454" y="39835"/>
                </a:lnTo>
                <a:lnTo>
                  <a:pt x="79930" y="59752"/>
                </a:lnTo>
                <a:lnTo>
                  <a:pt x="78369" y="77484"/>
                </a:lnTo>
                <a:lnTo>
                  <a:pt x="76463" y="95206"/>
                </a:lnTo>
                <a:lnTo>
                  <a:pt x="75321" y="101995"/>
                </a:lnTo>
                <a:lnTo>
                  <a:pt x="74140" y="110751"/>
                </a:lnTo>
                <a:lnTo>
                  <a:pt x="72616" y="115125"/>
                </a:lnTo>
                <a:lnTo>
                  <a:pt x="71092" y="119506"/>
                </a:lnTo>
                <a:lnTo>
                  <a:pt x="69529" y="119506"/>
                </a:lnTo>
                <a:lnTo>
                  <a:pt x="61873" y="81857"/>
                </a:lnTo>
                <a:lnTo>
                  <a:pt x="59929" y="59752"/>
                </a:lnTo>
                <a:lnTo>
                  <a:pt x="54176" y="8974"/>
                </a:lnTo>
                <a:lnTo>
                  <a:pt x="50328" y="0"/>
                </a:lnTo>
                <a:lnTo>
                  <a:pt x="48804" y="0"/>
                </a:lnTo>
                <a:lnTo>
                  <a:pt x="41490" y="39835"/>
                </a:lnTo>
                <a:lnTo>
                  <a:pt x="39966" y="59752"/>
                </a:lnTo>
                <a:lnTo>
                  <a:pt x="34212" y="110751"/>
                </a:lnTo>
                <a:lnTo>
                  <a:pt x="32649" y="115125"/>
                </a:lnTo>
                <a:lnTo>
                  <a:pt x="31126" y="119506"/>
                </a:lnTo>
                <a:lnTo>
                  <a:pt x="29602" y="119506"/>
                </a:lnTo>
                <a:lnTo>
                  <a:pt x="27658" y="117320"/>
                </a:lnTo>
                <a:lnTo>
                  <a:pt x="25754" y="110751"/>
                </a:lnTo>
                <a:lnTo>
                  <a:pt x="23811" y="97402"/>
                </a:lnTo>
                <a:lnTo>
                  <a:pt x="21906" y="81857"/>
                </a:lnTo>
                <a:lnTo>
                  <a:pt x="20002" y="59752"/>
                </a:lnTo>
                <a:lnTo>
                  <a:pt x="14210" y="8974"/>
                </a:lnTo>
                <a:lnTo>
                  <a:pt x="10362" y="0"/>
                </a:lnTo>
                <a:lnTo>
                  <a:pt x="8838" y="0"/>
                </a:lnTo>
                <a:lnTo>
                  <a:pt x="1560" y="39835"/>
                </a:lnTo>
                <a:lnTo>
                  <a:pt x="0" y="59752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7" name="Google Shape;1347;p50"/>
          <p:cNvSpPr/>
          <p:nvPr/>
        </p:nvSpPr>
        <p:spPr>
          <a:xfrm>
            <a:off x="8404830" y="4839899"/>
            <a:ext cx="496570" cy="86360"/>
          </a:xfrm>
          <a:custGeom>
            <a:rect b="b" l="l" r="r" t="t"/>
            <a:pathLst>
              <a:path extrusionOk="0" h="120000" w="120000">
                <a:moveTo>
                  <a:pt x="0" y="59752"/>
                </a:moveTo>
                <a:lnTo>
                  <a:pt x="1560" y="79671"/>
                </a:lnTo>
                <a:lnTo>
                  <a:pt x="3467" y="95206"/>
                </a:lnTo>
                <a:lnTo>
                  <a:pt x="4608" y="104182"/>
                </a:lnTo>
                <a:lnTo>
                  <a:pt x="5752" y="110751"/>
                </a:lnTo>
                <a:lnTo>
                  <a:pt x="7314" y="115125"/>
                </a:lnTo>
                <a:lnTo>
                  <a:pt x="8838" y="119506"/>
                </a:lnTo>
                <a:lnTo>
                  <a:pt x="10362" y="119506"/>
                </a:lnTo>
                <a:lnTo>
                  <a:pt x="12305" y="117320"/>
                </a:lnTo>
                <a:lnTo>
                  <a:pt x="14210" y="110751"/>
                </a:lnTo>
                <a:lnTo>
                  <a:pt x="16153" y="97402"/>
                </a:lnTo>
                <a:lnTo>
                  <a:pt x="18059" y="81857"/>
                </a:lnTo>
                <a:lnTo>
                  <a:pt x="20002" y="59752"/>
                </a:lnTo>
                <a:lnTo>
                  <a:pt x="25754" y="8974"/>
                </a:lnTo>
                <a:lnTo>
                  <a:pt x="29602" y="0"/>
                </a:lnTo>
                <a:lnTo>
                  <a:pt x="31126" y="0"/>
                </a:lnTo>
                <a:lnTo>
                  <a:pt x="38442" y="39835"/>
                </a:lnTo>
                <a:lnTo>
                  <a:pt x="39966" y="59752"/>
                </a:lnTo>
                <a:lnTo>
                  <a:pt x="46098" y="110751"/>
                </a:lnTo>
                <a:lnTo>
                  <a:pt x="48804" y="119506"/>
                </a:lnTo>
                <a:lnTo>
                  <a:pt x="50709" y="119506"/>
                </a:lnTo>
                <a:lnTo>
                  <a:pt x="58023" y="81857"/>
                </a:lnTo>
                <a:lnTo>
                  <a:pt x="59929" y="59752"/>
                </a:lnTo>
                <a:lnTo>
                  <a:pt x="66101" y="8974"/>
                </a:lnTo>
                <a:lnTo>
                  <a:pt x="69529" y="0"/>
                </a:lnTo>
                <a:lnTo>
                  <a:pt x="71092" y="0"/>
                </a:lnTo>
                <a:lnTo>
                  <a:pt x="78369" y="39835"/>
                </a:lnTo>
                <a:lnTo>
                  <a:pt x="79930" y="59752"/>
                </a:lnTo>
                <a:lnTo>
                  <a:pt x="86064" y="110751"/>
                </a:lnTo>
                <a:lnTo>
                  <a:pt x="88770" y="119506"/>
                </a:lnTo>
                <a:lnTo>
                  <a:pt x="90675" y="119506"/>
                </a:lnTo>
                <a:lnTo>
                  <a:pt x="97990" y="81857"/>
                </a:lnTo>
                <a:lnTo>
                  <a:pt x="99894" y="59752"/>
                </a:lnTo>
                <a:lnTo>
                  <a:pt x="106067" y="8974"/>
                </a:lnTo>
                <a:lnTo>
                  <a:pt x="109496" y="0"/>
                </a:lnTo>
                <a:lnTo>
                  <a:pt x="111058" y="0"/>
                </a:lnTo>
                <a:lnTo>
                  <a:pt x="118335" y="39835"/>
                </a:lnTo>
                <a:lnTo>
                  <a:pt x="119897" y="59752"/>
                </a:lnTo>
              </a:path>
            </a:pathLst>
          </a:custGeom>
          <a:noFill/>
          <a:ln cap="flat" cmpd="sng" w="174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8" name="Google Shape;1348;p50"/>
          <p:cNvSpPr/>
          <p:nvPr/>
        </p:nvSpPr>
        <p:spPr>
          <a:xfrm>
            <a:off x="8473254" y="4672608"/>
            <a:ext cx="153035" cy="62230"/>
          </a:xfrm>
          <a:custGeom>
            <a:rect b="b" l="l" r="r" t="t"/>
            <a:pathLst>
              <a:path extrusionOk="0" h="120000" w="120000">
                <a:moveTo>
                  <a:pt x="119669" y="0"/>
                </a:moveTo>
                <a:lnTo>
                  <a:pt x="53530" y="15185"/>
                </a:lnTo>
                <a:lnTo>
                  <a:pt x="69844" y="33721"/>
                </a:lnTo>
                <a:lnTo>
                  <a:pt x="0" y="107531"/>
                </a:lnTo>
                <a:lnTo>
                  <a:pt x="17429" y="119681"/>
                </a:lnTo>
                <a:lnTo>
                  <a:pt x="89749" y="42826"/>
                </a:lnTo>
                <a:lnTo>
                  <a:pt x="109430" y="42826"/>
                </a:lnTo>
                <a:lnTo>
                  <a:pt x="119669" y="0"/>
                </a:lnTo>
                <a:close/>
              </a:path>
              <a:path extrusionOk="0" h="120000" w="120000">
                <a:moveTo>
                  <a:pt x="109430" y="42826"/>
                </a:moveTo>
                <a:lnTo>
                  <a:pt x="89749" y="42826"/>
                </a:lnTo>
                <a:lnTo>
                  <a:pt x="107178" y="52248"/>
                </a:lnTo>
                <a:lnTo>
                  <a:pt x="109430" y="428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9" name="Google Shape;1349;p50"/>
          <p:cNvSpPr/>
          <p:nvPr/>
        </p:nvSpPr>
        <p:spPr>
          <a:xfrm>
            <a:off x="8827824" y="4669302"/>
            <a:ext cx="116205" cy="60960"/>
          </a:xfrm>
          <a:custGeom>
            <a:rect b="b" l="l" r="r" t="t"/>
            <a:pathLst>
              <a:path extrusionOk="0" h="120000" w="120000">
                <a:moveTo>
                  <a:pt x="62436" y="53336"/>
                </a:moveTo>
                <a:lnTo>
                  <a:pt x="27839" y="53336"/>
                </a:lnTo>
                <a:lnTo>
                  <a:pt x="96867" y="119375"/>
                </a:lnTo>
                <a:lnTo>
                  <a:pt x="119827" y="106671"/>
                </a:lnTo>
                <a:lnTo>
                  <a:pt x="62436" y="53336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138" y="59844"/>
                </a:lnTo>
                <a:lnTo>
                  <a:pt x="27839" y="53336"/>
                </a:lnTo>
                <a:lnTo>
                  <a:pt x="62436" y="53336"/>
                </a:lnTo>
                <a:lnTo>
                  <a:pt x="52421" y="44029"/>
                </a:lnTo>
                <a:lnTo>
                  <a:pt x="75538" y="251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0" name="Google Shape;1350;p50"/>
          <p:cNvSpPr/>
          <p:nvPr/>
        </p:nvSpPr>
        <p:spPr>
          <a:xfrm>
            <a:off x="8710055" y="4562502"/>
            <a:ext cx="197485" cy="85090"/>
          </a:xfrm>
          <a:custGeom>
            <a:rect b="b" l="l" r="r" t="t"/>
            <a:pathLst>
              <a:path extrusionOk="0" h="120000" w="120000">
                <a:moveTo>
                  <a:pt x="88900" y="0"/>
                </a:moveTo>
                <a:lnTo>
                  <a:pt x="16477" y="42874"/>
                </a:lnTo>
                <a:lnTo>
                  <a:pt x="38702" y="47320"/>
                </a:lnTo>
                <a:lnTo>
                  <a:pt x="41576" y="47320"/>
                </a:lnTo>
                <a:lnTo>
                  <a:pt x="0" y="119296"/>
                </a:lnTo>
                <a:lnTo>
                  <a:pt x="53165" y="119296"/>
                </a:lnTo>
                <a:lnTo>
                  <a:pt x="91776" y="53978"/>
                </a:lnTo>
                <a:lnTo>
                  <a:pt x="117487" y="53978"/>
                </a:lnTo>
                <a:lnTo>
                  <a:pt x="88900" y="0"/>
                </a:lnTo>
                <a:close/>
              </a:path>
              <a:path extrusionOk="0" h="120000" w="120000">
                <a:moveTo>
                  <a:pt x="117487" y="53978"/>
                </a:moveTo>
                <a:lnTo>
                  <a:pt x="96661" y="53978"/>
                </a:lnTo>
                <a:lnTo>
                  <a:pt x="119842" y="58425"/>
                </a:lnTo>
                <a:lnTo>
                  <a:pt x="117487" y="539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1" name="Google Shape;1351;p50"/>
          <p:cNvSpPr/>
          <p:nvPr/>
        </p:nvSpPr>
        <p:spPr>
          <a:xfrm>
            <a:off x="8664017" y="4664575"/>
            <a:ext cx="81280" cy="78740"/>
          </a:xfrm>
          <a:custGeom>
            <a:rect b="b" l="l" r="r" t="t"/>
            <a:pathLst>
              <a:path extrusionOk="0" h="120000" w="120000">
                <a:moveTo>
                  <a:pt x="84489" y="63137"/>
                </a:moveTo>
                <a:lnTo>
                  <a:pt x="49345" y="63137"/>
                </a:lnTo>
                <a:lnTo>
                  <a:pt x="0" y="119071"/>
                </a:lnTo>
                <a:lnTo>
                  <a:pt x="35150" y="119071"/>
                </a:lnTo>
                <a:lnTo>
                  <a:pt x="84489" y="63137"/>
                </a:lnTo>
                <a:close/>
              </a:path>
              <a:path extrusionOk="0" h="120000" w="120000">
                <a:moveTo>
                  <a:pt x="112656" y="0"/>
                </a:moveTo>
                <a:lnTo>
                  <a:pt x="13968" y="63137"/>
                </a:lnTo>
                <a:lnTo>
                  <a:pt x="119641" y="63137"/>
                </a:lnTo>
                <a:lnTo>
                  <a:pt x="112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2" name="Google Shape;1352;p50"/>
          <p:cNvSpPr/>
          <p:nvPr/>
        </p:nvSpPr>
        <p:spPr>
          <a:xfrm>
            <a:off x="6346513" y="4545856"/>
            <a:ext cx="830625" cy="46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3" name="Google Shape;1353;p50"/>
          <p:cNvSpPr/>
          <p:nvPr/>
        </p:nvSpPr>
        <p:spPr>
          <a:xfrm>
            <a:off x="1766021" y="4540134"/>
            <a:ext cx="609598" cy="5222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4" name="Google Shape;1354;p50"/>
          <p:cNvSpPr/>
          <p:nvPr/>
        </p:nvSpPr>
        <p:spPr>
          <a:xfrm>
            <a:off x="1385022" y="4387734"/>
            <a:ext cx="538162" cy="457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5" name="Google Shape;1355;p50"/>
          <p:cNvSpPr/>
          <p:nvPr/>
        </p:nvSpPr>
        <p:spPr>
          <a:xfrm>
            <a:off x="3671021" y="6140334"/>
            <a:ext cx="1066800" cy="8381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6" name="Google Shape;1356;p50"/>
          <p:cNvSpPr/>
          <p:nvPr/>
        </p:nvSpPr>
        <p:spPr>
          <a:xfrm>
            <a:off x="4155930" y="6317966"/>
            <a:ext cx="364313" cy="26644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7" name="Google Shape;1357;p50"/>
          <p:cNvSpPr txBox="1"/>
          <p:nvPr/>
        </p:nvSpPr>
        <p:spPr>
          <a:xfrm>
            <a:off x="1235161" y="4085007"/>
            <a:ext cx="7499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CCXv5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8" name="Google Shape;1358;p50"/>
          <p:cNvGraphicFramePr/>
          <p:nvPr/>
        </p:nvGraphicFramePr>
        <p:xfrm>
          <a:off x="2442296" y="41496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1981200"/>
                <a:gridCol w="1981200"/>
              </a:tblGrid>
              <a:tr h="371650">
                <a:tc>
                  <a:txBody>
                    <a:bodyPr/>
                    <a:lstStyle/>
                    <a:p>
                      <a:pPr indent="-4444" lvl="0" marL="6140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 Beacons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7D00"/>
                    </a:solidFill>
                  </a:tcPr>
                </a:tc>
                <a:tc>
                  <a:txBody>
                    <a:bodyPr/>
                    <a:lstStyle/>
                    <a:p>
                      <a:pPr indent="22859" lvl="0" marL="447040" marR="43370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Probe Requests/ Probe Responses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7D00"/>
                    </a:solidFill>
                  </a:tcPr>
                </a:tc>
              </a:tr>
              <a:tr h="226875">
                <a:tc>
                  <a:txBody>
                    <a:bodyPr/>
                    <a:lstStyle/>
                    <a:p>
                      <a:pPr indent="-7619" lvl="0" marL="838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Associations/Re-associations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-4444" lvl="0" marL="49974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Disassociations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71650">
                <a:tc>
                  <a:txBody>
                    <a:bodyPr/>
                    <a:lstStyle/>
                    <a:p>
                      <a:pPr indent="70484" lvl="0" marL="412115" marR="39878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Authentications/ De-authentications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-9525" lvl="0" marL="1365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Management Frames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1"/>
          <p:cNvSpPr/>
          <p:nvPr/>
        </p:nvSpPr>
        <p:spPr>
          <a:xfrm>
            <a:off x="4136159" y="3863064"/>
            <a:ext cx="2733675" cy="1840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FC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4" name="Google Shape;1364;p51"/>
          <p:cNvSpPr/>
          <p:nvPr/>
        </p:nvSpPr>
        <p:spPr>
          <a:xfrm>
            <a:off x="4136159" y="3925658"/>
            <a:ext cx="2733675" cy="3606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05"/>
                </a:lnTo>
                <a:lnTo>
                  <a:pt x="0" y="11990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FC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5" name="Google Shape;1365;p51"/>
          <p:cNvSpPr/>
          <p:nvPr/>
        </p:nvSpPr>
        <p:spPr>
          <a:xfrm>
            <a:off x="6117359" y="4439325"/>
            <a:ext cx="433387" cy="9413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6" name="Google Shape;1366;p51"/>
          <p:cNvSpPr/>
          <p:nvPr/>
        </p:nvSpPr>
        <p:spPr>
          <a:xfrm>
            <a:off x="4364759" y="4565493"/>
            <a:ext cx="762000" cy="7120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7" name="Google Shape;1367;p51"/>
          <p:cNvSpPr/>
          <p:nvPr/>
        </p:nvSpPr>
        <p:spPr>
          <a:xfrm>
            <a:off x="4844783" y="4543064"/>
            <a:ext cx="209550" cy="396875"/>
          </a:xfrm>
          <a:custGeom>
            <a:rect b="b" l="l" r="r" t="t"/>
            <a:pathLst>
              <a:path extrusionOk="0" h="120000" w="120000">
                <a:moveTo>
                  <a:pt x="23748" y="57382"/>
                </a:moveTo>
                <a:lnTo>
                  <a:pt x="0" y="119841"/>
                </a:lnTo>
                <a:lnTo>
                  <a:pt x="45654" y="79898"/>
                </a:lnTo>
                <a:lnTo>
                  <a:pt x="61376" y="79898"/>
                </a:lnTo>
                <a:lnTo>
                  <a:pt x="70938" y="67859"/>
                </a:lnTo>
                <a:lnTo>
                  <a:pt x="33802" y="67859"/>
                </a:lnTo>
                <a:lnTo>
                  <a:pt x="23748" y="57382"/>
                </a:lnTo>
                <a:close/>
              </a:path>
              <a:path extrusionOk="0" h="120000" w="120000">
                <a:moveTo>
                  <a:pt x="61376" y="79898"/>
                </a:moveTo>
                <a:lnTo>
                  <a:pt x="45654" y="79898"/>
                </a:lnTo>
                <a:lnTo>
                  <a:pt x="54617" y="88406"/>
                </a:lnTo>
                <a:lnTo>
                  <a:pt x="61376" y="79898"/>
                </a:lnTo>
                <a:close/>
              </a:path>
              <a:path extrusionOk="0" h="120000" w="120000">
                <a:moveTo>
                  <a:pt x="49407" y="28968"/>
                </a:moveTo>
                <a:lnTo>
                  <a:pt x="33802" y="67859"/>
                </a:lnTo>
                <a:lnTo>
                  <a:pt x="70938" y="67859"/>
                </a:lnTo>
                <a:lnTo>
                  <a:pt x="79325" y="57300"/>
                </a:lnTo>
                <a:lnTo>
                  <a:pt x="98047" y="57300"/>
                </a:lnTo>
                <a:lnTo>
                  <a:pt x="118387" y="41043"/>
                </a:lnTo>
                <a:lnTo>
                  <a:pt x="62732" y="41043"/>
                </a:lnTo>
                <a:lnTo>
                  <a:pt x="49407" y="28968"/>
                </a:lnTo>
                <a:close/>
              </a:path>
              <a:path extrusionOk="0" h="120000" w="120000">
                <a:moveTo>
                  <a:pt x="98047" y="57300"/>
                </a:moveTo>
                <a:lnTo>
                  <a:pt x="79325" y="57300"/>
                </a:lnTo>
                <a:lnTo>
                  <a:pt x="87276" y="65908"/>
                </a:lnTo>
                <a:lnTo>
                  <a:pt x="98047" y="57300"/>
                </a:lnTo>
                <a:close/>
              </a:path>
              <a:path extrusionOk="0" h="120000" w="120000">
                <a:moveTo>
                  <a:pt x="79016" y="0"/>
                </a:moveTo>
                <a:lnTo>
                  <a:pt x="62732" y="41043"/>
                </a:lnTo>
                <a:lnTo>
                  <a:pt x="118387" y="41043"/>
                </a:lnTo>
                <a:lnTo>
                  <a:pt x="119760" y="39946"/>
                </a:lnTo>
                <a:lnTo>
                  <a:pt x="79016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8" name="Google Shape;1368;p51"/>
          <p:cNvSpPr/>
          <p:nvPr/>
        </p:nvSpPr>
        <p:spPr>
          <a:xfrm>
            <a:off x="4627747" y="4531015"/>
            <a:ext cx="158750" cy="426720"/>
          </a:xfrm>
          <a:custGeom>
            <a:rect b="b" l="l" r="r" t="t"/>
            <a:pathLst>
              <a:path extrusionOk="0" h="120000" w="120000">
                <a:moveTo>
                  <a:pt x="2949" y="58725"/>
                </a:moveTo>
                <a:lnTo>
                  <a:pt x="0" y="119840"/>
                </a:lnTo>
                <a:lnTo>
                  <a:pt x="41452" y="78409"/>
                </a:lnTo>
                <a:lnTo>
                  <a:pt x="61167" y="78409"/>
                </a:lnTo>
                <a:lnTo>
                  <a:pt x="67255" y="67895"/>
                </a:lnTo>
                <a:lnTo>
                  <a:pt x="20684" y="67895"/>
                </a:lnTo>
                <a:lnTo>
                  <a:pt x="2949" y="58725"/>
                </a:lnTo>
                <a:close/>
              </a:path>
              <a:path extrusionOk="0" h="120000" w="120000">
                <a:moveTo>
                  <a:pt x="61167" y="78409"/>
                </a:moveTo>
                <a:lnTo>
                  <a:pt x="41452" y="78409"/>
                </a:lnTo>
                <a:lnTo>
                  <a:pt x="56890" y="85795"/>
                </a:lnTo>
                <a:lnTo>
                  <a:pt x="61167" y="78409"/>
                </a:lnTo>
                <a:close/>
              </a:path>
              <a:path extrusionOk="0" h="120000" w="120000">
                <a:moveTo>
                  <a:pt x="23584" y="29778"/>
                </a:moveTo>
                <a:lnTo>
                  <a:pt x="20684" y="67895"/>
                </a:lnTo>
                <a:lnTo>
                  <a:pt x="67255" y="67895"/>
                </a:lnTo>
                <a:lnTo>
                  <a:pt x="75090" y="54365"/>
                </a:lnTo>
                <a:lnTo>
                  <a:pt x="97776" y="54365"/>
                </a:lnTo>
                <a:lnTo>
                  <a:pt x="113725" y="40213"/>
                </a:lnTo>
                <a:lnTo>
                  <a:pt x="46279" y="40213"/>
                </a:lnTo>
                <a:lnTo>
                  <a:pt x="23584" y="29778"/>
                </a:lnTo>
                <a:close/>
              </a:path>
              <a:path extrusionOk="0" h="120000" w="120000">
                <a:moveTo>
                  <a:pt x="97776" y="54365"/>
                </a:moveTo>
                <a:lnTo>
                  <a:pt x="75090" y="54365"/>
                </a:lnTo>
                <a:lnTo>
                  <a:pt x="89257" y="61924"/>
                </a:lnTo>
                <a:lnTo>
                  <a:pt x="97776" y="54365"/>
                </a:lnTo>
                <a:close/>
              </a:path>
              <a:path extrusionOk="0" h="120000" w="120000">
                <a:moveTo>
                  <a:pt x="49099" y="0"/>
                </a:moveTo>
                <a:lnTo>
                  <a:pt x="46279" y="40213"/>
                </a:lnTo>
                <a:lnTo>
                  <a:pt x="113725" y="40213"/>
                </a:lnTo>
                <a:lnTo>
                  <a:pt x="119849" y="34778"/>
                </a:lnTo>
                <a:lnTo>
                  <a:pt x="49099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9" name="Google Shape;1369;p51"/>
          <p:cNvSpPr/>
          <p:nvPr/>
        </p:nvSpPr>
        <p:spPr>
          <a:xfrm>
            <a:off x="1002432" y="1894565"/>
            <a:ext cx="2851150" cy="18243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4C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0" name="Google Shape;1370;p51"/>
          <p:cNvSpPr/>
          <p:nvPr/>
        </p:nvSpPr>
        <p:spPr>
          <a:xfrm>
            <a:off x="1002432" y="1955177"/>
            <a:ext cx="2851150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46"/>
                </a:lnTo>
                <a:lnTo>
                  <a:pt x="0" y="11994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4C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1" name="Google Shape;1371;p51"/>
          <p:cNvSpPr/>
          <p:nvPr/>
        </p:nvSpPr>
        <p:spPr>
          <a:xfrm>
            <a:off x="1235794" y="2605765"/>
            <a:ext cx="684212" cy="7889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2" name="Google Shape;1372;p51"/>
          <p:cNvSpPr/>
          <p:nvPr/>
        </p:nvSpPr>
        <p:spPr>
          <a:xfrm>
            <a:off x="2994018" y="2689904"/>
            <a:ext cx="424588" cy="331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3" name="Google Shape;1373;p51"/>
          <p:cNvSpPr/>
          <p:nvPr/>
        </p:nvSpPr>
        <p:spPr>
          <a:xfrm>
            <a:off x="2640732" y="2814580"/>
            <a:ext cx="565580" cy="5246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4" name="Google Shape;1374;p51"/>
          <p:cNvSpPr/>
          <p:nvPr/>
        </p:nvSpPr>
        <p:spPr>
          <a:xfrm>
            <a:off x="1883432" y="2942382"/>
            <a:ext cx="916940" cy="278765"/>
          </a:xfrm>
          <a:custGeom>
            <a:rect b="b" l="l" r="r" t="t"/>
            <a:pathLst>
              <a:path extrusionOk="0" h="120000" w="120000">
                <a:moveTo>
                  <a:pt x="119955" y="119980"/>
                </a:move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5" name="Google Shape;1375;p51"/>
          <p:cNvSpPr/>
          <p:nvPr/>
        </p:nvSpPr>
        <p:spPr>
          <a:xfrm>
            <a:off x="1859131" y="2920709"/>
            <a:ext cx="84455" cy="73025"/>
          </a:xfrm>
          <a:custGeom>
            <a:rect b="b" l="l" r="r" t="t"/>
            <a:pathLst>
              <a:path extrusionOk="0" h="120000" w="120000">
                <a:moveTo>
                  <a:pt x="119335" y="0"/>
                </a:moveTo>
                <a:lnTo>
                  <a:pt x="0" y="23470"/>
                </a:lnTo>
                <a:lnTo>
                  <a:pt x="87837" y="119801"/>
                </a:lnTo>
                <a:lnTo>
                  <a:pt x="11933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6" name="Google Shape;1376;p51"/>
          <p:cNvSpPr/>
          <p:nvPr/>
        </p:nvSpPr>
        <p:spPr>
          <a:xfrm>
            <a:off x="1007195" y="3864653"/>
            <a:ext cx="2846705" cy="1838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4C9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7" name="Google Shape;1377;p51"/>
          <p:cNvSpPr/>
          <p:nvPr/>
        </p:nvSpPr>
        <p:spPr>
          <a:xfrm>
            <a:off x="1007195" y="3929089"/>
            <a:ext cx="2846705" cy="3606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01"/>
                </a:lnTo>
                <a:lnTo>
                  <a:pt x="0" y="11980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4C9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8" name="Google Shape;1378;p51"/>
          <p:cNvSpPr/>
          <p:nvPr/>
        </p:nvSpPr>
        <p:spPr>
          <a:xfrm>
            <a:off x="1793791" y="4538074"/>
            <a:ext cx="1147445" cy="821690"/>
          </a:xfrm>
          <a:custGeom>
            <a:rect b="b" l="l" r="r" t="t"/>
            <a:pathLst>
              <a:path extrusionOk="0" h="120000" w="120000">
                <a:moveTo>
                  <a:pt x="41513" y="0"/>
                </a:moveTo>
                <a:lnTo>
                  <a:pt x="37152" y="92"/>
                </a:lnTo>
                <a:lnTo>
                  <a:pt x="32639" y="737"/>
                </a:lnTo>
                <a:lnTo>
                  <a:pt x="28445" y="1593"/>
                </a:lnTo>
                <a:lnTo>
                  <a:pt x="23327" y="3263"/>
                </a:lnTo>
                <a:lnTo>
                  <a:pt x="18721" y="5790"/>
                </a:lnTo>
                <a:lnTo>
                  <a:pt x="15208" y="8752"/>
                </a:lnTo>
                <a:lnTo>
                  <a:pt x="11964" y="12224"/>
                </a:lnTo>
                <a:lnTo>
                  <a:pt x="8383" y="17504"/>
                </a:lnTo>
                <a:lnTo>
                  <a:pt x="5614" y="23849"/>
                </a:lnTo>
                <a:lnTo>
                  <a:pt x="4654" y="26860"/>
                </a:lnTo>
                <a:lnTo>
                  <a:pt x="4252" y="27818"/>
                </a:lnTo>
                <a:lnTo>
                  <a:pt x="3840" y="28577"/>
                </a:lnTo>
                <a:lnTo>
                  <a:pt x="3425" y="29195"/>
                </a:lnTo>
                <a:lnTo>
                  <a:pt x="3011" y="29729"/>
                </a:lnTo>
                <a:lnTo>
                  <a:pt x="2603" y="30238"/>
                </a:lnTo>
                <a:lnTo>
                  <a:pt x="2206" y="30780"/>
                </a:lnTo>
                <a:lnTo>
                  <a:pt x="558" y="36030"/>
                </a:lnTo>
                <a:lnTo>
                  <a:pt x="36" y="43338"/>
                </a:lnTo>
                <a:lnTo>
                  <a:pt x="0" y="46087"/>
                </a:lnTo>
                <a:lnTo>
                  <a:pt x="30" y="48658"/>
                </a:lnTo>
                <a:lnTo>
                  <a:pt x="457" y="55394"/>
                </a:lnTo>
                <a:lnTo>
                  <a:pt x="1245" y="60854"/>
                </a:lnTo>
                <a:lnTo>
                  <a:pt x="2540" y="66574"/>
                </a:lnTo>
                <a:lnTo>
                  <a:pt x="3169" y="68929"/>
                </a:lnTo>
                <a:lnTo>
                  <a:pt x="3455" y="70012"/>
                </a:lnTo>
                <a:lnTo>
                  <a:pt x="4973" y="75680"/>
                </a:lnTo>
                <a:lnTo>
                  <a:pt x="6762" y="81379"/>
                </a:lnTo>
                <a:lnTo>
                  <a:pt x="9541" y="87233"/>
                </a:lnTo>
                <a:lnTo>
                  <a:pt x="10302" y="88128"/>
                </a:lnTo>
                <a:lnTo>
                  <a:pt x="12609" y="91723"/>
                </a:lnTo>
                <a:lnTo>
                  <a:pt x="15920" y="96665"/>
                </a:lnTo>
                <a:lnTo>
                  <a:pt x="19761" y="101848"/>
                </a:lnTo>
                <a:lnTo>
                  <a:pt x="23160" y="105942"/>
                </a:lnTo>
                <a:lnTo>
                  <a:pt x="27118" y="110133"/>
                </a:lnTo>
                <a:lnTo>
                  <a:pt x="31126" y="113549"/>
                </a:lnTo>
                <a:lnTo>
                  <a:pt x="34582" y="115362"/>
                </a:lnTo>
                <a:lnTo>
                  <a:pt x="35440" y="115755"/>
                </a:lnTo>
                <a:lnTo>
                  <a:pt x="36395" y="116253"/>
                </a:lnTo>
                <a:lnTo>
                  <a:pt x="37738" y="116421"/>
                </a:lnTo>
                <a:lnTo>
                  <a:pt x="53644" y="118663"/>
                </a:lnTo>
                <a:lnTo>
                  <a:pt x="61805" y="119690"/>
                </a:lnTo>
                <a:lnTo>
                  <a:pt x="65958" y="119944"/>
                </a:lnTo>
                <a:lnTo>
                  <a:pt x="67188" y="119950"/>
                </a:lnTo>
                <a:lnTo>
                  <a:pt x="68374" y="119925"/>
                </a:lnTo>
                <a:lnTo>
                  <a:pt x="69534" y="119873"/>
                </a:lnTo>
                <a:lnTo>
                  <a:pt x="71112" y="119873"/>
                </a:lnTo>
                <a:lnTo>
                  <a:pt x="76119" y="119344"/>
                </a:lnTo>
                <a:lnTo>
                  <a:pt x="79335" y="118422"/>
                </a:lnTo>
                <a:lnTo>
                  <a:pt x="80619" y="117862"/>
                </a:lnTo>
                <a:lnTo>
                  <a:pt x="81904" y="117333"/>
                </a:lnTo>
                <a:lnTo>
                  <a:pt x="86959" y="115336"/>
                </a:lnTo>
                <a:lnTo>
                  <a:pt x="88221" y="114799"/>
                </a:lnTo>
                <a:lnTo>
                  <a:pt x="89484" y="114223"/>
                </a:lnTo>
                <a:lnTo>
                  <a:pt x="90550" y="113108"/>
                </a:lnTo>
                <a:lnTo>
                  <a:pt x="91614" y="112032"/>
                </a:lnTo>
                <a:lnTo>
                  <a:pt x="95801" y="107878"/>
                </a:lnTo>
                <a:lnTo>
                  <a:pt x="99793" y="103363"/>
                </a:lnTo>
                <a:lnTo>
                  <a:pt x="102588" y="99263"/>
                </a:lnTo>
                <a:lnTo>
                  <a:pt x="105131" y="94269"/>
                </a:lnTo>
                <a:lnTo>
                  <a:pt x="106008" y="92627"/>
                </a:lnTo>
                <a:lnTo>
                  <a:pt x="106948" y="91056"/>
                </a:lnTo>
                <a:lnTo>
                  <a:pt x="107936" y="89533"/>
                </a:lnTo>
                <a:lnTo>
                  <a:pt x="108961" y="88038"/>
                </a:lnTo>
                <a:lnTo>
                  <a:pt x="111067" y="85045"/>
                </a:lnTo>
                <a:lnTo>
                  <a:pt x="112123" y="83503"/>
                </a:lnTo>
                <a:lnTo>
                  <a:pt x="115148" y="78440"/>
                </a:lnTo>
                <a:lnTo>
                  <a:pt x="117690" y="72267"/>
                </a:lnTo>
                <a:lnTo>
                  <a:pt x="119401" y="64403"/>
                </a:lnTo>
                <a:lnTo>
                  <a:pt x="119910" y="57934"/>
                </a:lnTo>
                <a:lnTo>
                  <a:pt x="119936" y="54267"/>
                </a:lnTo>
                <a:lnTo>
                  <a:pt x="119820" y="50362"/>
                </a:lnTo>
                <a:lnTo>
                  <a:pt x="119293" y="43698"/>
                </a:lnTo>
                <a:lnTo>
                  <a:pt x="117907" y="36186"/>
                </a:lnTo>
                <a:lnTo>
                  <a:pt x="116041" y="31049"/>
                </a:lnTo>
                <a:lnTo>
                  <a:pt x="113261" y="26711"/>
                </a:lnTo>
                <a:lnTo>
                  <a:pt x="111297" y="24457"/>
                </a:lnTo>
                <a:lnTo>
                  <a:pt x="110718" y="23761"/>
                </a:lnTo>
                <a:lnTo>
                  <a:pt x="110192" y="23051"/>
                </a:lnTo>
                <a:lnTo>
                  <a:pt x="109266" y="21659"/>
                </a:lnTo>
                <a:lnTo>
                  <a:pt x="108193" y="20250"/>
                </a:lnTo>
                <a:lnTo>
                  <a:pt x="104501" y="16118"/>
                </a:lnTo>
                <a:lnTo>
                  <a:pt x="100975" y="12548"/>
                </a:lnTo>
                <a:lnTo>
                  <a:pt x="100030" y="11576"/>
                </a:lnTo>
                <a:lnTo>
                  <a:pt x="99269" y="10747"/>
                </a:lnTo>
                <a:lnTo>
                  <a:pt x="98733" y="10081"/>
                </a:lnTo>
                <a:lnTo>
                  <a:pt x="98064" y="9368"/>
                </a:lnTo>
                <a:lnTo>
                  <a:pt x="97047" y="8629"/>
                </a:lnTo>
                <a:lnTo>
                  <a:pt x="95765" y="7874"/>
                </a:lnTo>
                <a:lnTo>
                  <a:pt x="94297" y="7110"/>
                </a:lnTo>
                <a:lnTo>
                  <a:pt x="89581" y="4858"/>
                </a:lnTo>
                <a:lnTo>
                  <a:pt x="88173" y="4150"/>
                </a:lnTo>
                <a:lnTo>
                  <a:pt x="86981" y="3477"/>
                </a:lnTo>
                <a:lnTo>
                  <a:pt x="86086" y="2849"/>
                </a:lnTo>
                <a:lnTo>
                  <a:pt x="84034" y="2128"/>
                </a:lnTo>
                <a:lnTo>
                  <a:pt x="82224" y="1573"/>
                </a:lnTo>
                <a:lnTo>
                  <a:pt x="80978" y="1255"/>
                </a:lnTo>
                <a:lnTo>
                  <a:pt x="70178" y="1255"/>
                </a:lnTo>
                <a:lnTo>
                  <a:pt x="69214" y="1207"/>
                </a:lnTo>
                <a:lnTo>
                  <a:pt x="68138" y="1071"/>
                </a:lnTo>
                <a:lnTo>
                  <a:pt x="66924" y="829"/>
                </a:lnTo>
                <a:lnTo>
                  <a:pt x="59282" y="601"/>
                </a:lnTo>
                <a:lnTo>
                  <a:pt x="47367" y="91"/>
                </a:lnTo>
                <a:lnTo>
                  <a:pt x="44434" y="20"/>
                </a:lnTo>
                <a:lnTo>
                  <a:pt x="41513" y="0"/>
                </a:lnTo>
                <a:close/>
              </a:path>
              <a:path extrusionOk="0" h="120000" w="120000">
                <a:moveTo>
                  <a:pt x="71112" y="119873"/>
                </a:moveTo>
                <a:lnTo>
                  <a:pt x="69534" y="119873"/>
                </a:lnTo>
                <a:lnTo>
                  <a:pt x="71083" y="119875"/>
                </a:lnTo>
                <a:lnTo>
                  <a:pt x="71112" y="119873"/>
                </a:lnTo>
                <a:close/>
              </a:path>
              <a:path extrusionOk="0" h="120000" w="120000">
                <a:moveTo>
                  <a:pt x="76898" y="650"/>
                </a:moveTo>
                <a:lnTo>
                  <a:pt x="75919" y="653"/>
                </a:lnTo>
                <a:lnTo>
                  <a:pt x="75030" y="712"/>
                </a:lnTo>
                <a:lnTo>
                  <a:pt x="74206" y="811"/>
                </a:lnTo>
                <a:lnTo>
                  <a:pt x="72653" y="1053"/>
                </a:lnTo>
                <a:lnTo>
                  <a:pt x="71872" y="1160"/>
                </a:lnTo>
                <a:lnTo>
                  <a:pt x="71056" y="1233"/>
                </a:lnTo>
                <a:lnTo>
                  <a:pt x="70178" y="1255"/>
                </a:lnTo>
                <a:lnTo>
                  <a:pt x="80978" y="1255"/>
                </a:lnTo>
                <a:lnTo>
                  <a:pt x="80631" y="1166"/>
                </a:lnTo>
                <a:lnTo>
                  <a:pt x="79229" y="889"/>
                </a:lnTo>
                <a:lnTo>
                  <a:pt x="77993" y="723"/>
                </a:lnTo>
                <a:lnTo>
                  <a:pt x="76898" y="650"/>
                </a:lnTo>
                <a:close/>
              </a:path>
            </a:pathLst>
          </a:custGeom>
          <a:solidFill>
            <a:srgbClr val="FFDB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9" name="Google Shape;1379;p51"/>
          <p:cNvSpPr/>
          <p:nvPr/>
        </p:nvSpPr>
        <p:spPr>
          <a:xfrm>
            <a:off x="1864916" y="4599337"/>
            <a:ext cx="965835" cy="681990"/>
          </a:xfrm>
          <a:custGeom>
            <a:rect b="b" l="l" r="r" t="t"/>
            <a:pathLst>
              <a:path extrusionOk="0" h="120000" w="120000">
                <a:moveTo>
                  <a:pt x="40226" y="0"/>
                </a:moveTo>
                <a:lnTo>
                  <a:pt x="35328" y="295"/>
                </a:lnTo>
                <a:lnTo>
                  <a:pt x="30059" y="1222"/>
                </a:lnTo>
                <a:lnTo>
                  <a:pt x="25373" y="2553"/>
                </a:lnTo>
                <a:lnTo>
                  <a:pt x="19722" y="5204"/>
                </a:lnTo>
                <a:lnTo>
                  <a:pt x="14410" y="9490"/>
                </a:lnTo>
                <a:lnTo>
                  <a:pt x="9686" y="15343"/>
                </a:lnTo>
                <a:lnTo>
                  <a:pt x="6037" y="22667"/>
                </a:lnTo>
                <a:lnTo>
                  <a:pt x="4617" y="27029"/>
                </a:lnTo>
                <a:lnTo>
                  <a:pt x="4192" y="28190"/>
                </a:lnTo>
                <a:lnTo>
                  <a:pt x="3742" y="29015"/>
                </a:lnTo>
                <a:lnTo>
                  <a:pt x="3277" y="29620"/>
                </a:lnTo>
                <a:lnTo>
                  <a:pt x="2806" y="30124"/>
                </a:lnTo>
                <a:lnTo>
                  <a:pt x="2338" y="30640"/>
                </a:lnTo>
                <a:lnTo>
                  <a:pt x="378" y="37510"/>
                </a:lnTo>
                <a:lnTo>
                  <a:pt x="0" y="47282"/>
                </a:lnTo>
                <a:lnTo>
                  <a:pt x="79" y="50266"/>
                </a:lnTo>
                <a:lnTo>
                  <a:pt x="757" y="57870"/>
                </a:lnTo>
                <a:lnTo>
                  <a:pt x="2257" y="65407"/>
                </a:lnTo>
                <a:lnTo>
                  <a:pt x="3428" y="69615"/>
                </a:lnTo>
                <a:lnTo>
                  <a:pt x="3995" y="71831"/>
                </a:lnTo>
                <a:lnTo>
                  <a:pt x="5958" y="78839"/>
                </a:lnTo>
                <a:lnTo>
                  <a:pt x="8303" y="84998"/>
                </a:lnTo>
                <a:lnTo>
                  <a:pt x="10067" y="87749"/>
                </a:lnTo>
                <a:lnTo>
                  <a:pt x="11946" y="90672"/>
                </a:lnTo>
                <a:lnTo>
                  <a:pt x="15917" y="96574"/>
                </a:lnTo>
                <a:lnTo>
                  <a:pt x="20576" y="102750"/>
                </a:lnTo>
                <a:lnTo>
                  <a:pt x="24811" y="107707"/>
                </a:lnTo>
                <a:lnTo>
                  <a:pt x="29258" y="112034"/>
                </a:lnTo>
                <a:lnTo>
                  <a:pt x="33881" y="114943"/>
                </a:lnTo>
                <a:lnTo>
                  <a:pt x="34830" y="115352"/>
                </a:lnTo>
                <a:lnTo>
                  <a:pt x="35864" y="115861"/>
                </a:lnTo>
                <a:lnTo>
                  <a:pt x="60978" y="119778"/>
                </a:lnTo>
                <a:lnTo>
                  <a:pt x="68900" y="119968"/>
                </a:lnTo>
                <a:lnTo>
                  <a:pt x="70884" y="119920"/>
                </a:lnTo>
                <a:lnTo>
                  <a:pt x="76651" y="119284"/>
                </a:lnTo>
                <a:lnTo>
                  <a:pt x="79320" y="118420"/>
                </a:lnTo>
                <a:lnTo>
                  <a:pt x="80871" y="117787"/>
                </a:lnTo>
                <a:lnTo>
                  <a:pt x="86902" y="115418"/>
                </a:lnTo>
                <a:lnTo>
                  <a:pt x="91066" y="112741"/>
                </a:lnTo>
                <a:lnTo>
                  <a:pt x="92325" y="111543"/>
                </a:lnTo>
                <a:lnTo>
                  <a:pt x="93616" y="110411"/>
                </a:lnTo>
                <a:lnTo>
                  <a:pt x="96260" y="108226"/>
                </a:lnTo>
                <a:lnTo>
                  <a:pt x="97587" y="107120"/>
                </a:lnTo>
                <a:lnTo>
                  <a:pt x="102709" y="101896"/>
                </a:lnTo>
                <a:lnTo>
                  <a:pt x="106054" y="96333"/>
                </a:lnTo>
                <a:lnTo>
                  <a:pt x="106773" y="94768"/>
                </a:lnTo>
                <a:lnTo>
                  <a:pt x="107557" y="93260"/>
                </a:lnTo>
                <a:lnTo>
                  <a:pt x="108396" y="91789"/>
                </a:lnTo>
                <a:lnTo>
                  <a:pt x="109278" y="90336"/>
                </a:lnTo>
                <a:lnTo>
                  <a:pt x="110192" y="88885"/>
                </a:lnTo>
                <a:lnTo>
                  <a:pt x="111127" y="87415"/>
                </a:lnTo>
                <a:lnTo>
                  <a:pt x="112070" y="85909"/>
                </a:lnTo>
                <a:lnTo>
                  <a:pt x="115701" y="79144"/>
                </a:lnTo>
                <a:lnTo>
                  <a:pt x="117957" y="72775"/>
                </a:lnTo>
                <a:lnTo>
                  <a:pt x="119468" y="64740"/>
                </a:lnTo>
                <a:lnTo>
                  <a:pt x="119924" y="54535"/>
                </a:lnTo>
                <a:lnTo>
                  <a:pt x="119770" y="49876"/>
                </a:lnTo>
                <a:lnTo>
                  <a:pt x="119040" y="42198"/>
                </a:lnTo>
                <a:lnTo>
                  <a:pt x="117152" y="34111"/>
                </a:lnTo>
                <a:lnTo>
                  <a:pt x="113883" y="27867"/>
                </a:lnTo>
                <a:lnTo>
                  <a:pt x="111475" y="25030"/>
                </a:lnTo>
                <a:lnTo>
                  <a:pt x="110773" y="24199"/>
                </a:lnTo>
                <a:lnTo>
                  <a:pt x="110150" y="23351"/>
                </a:lnTo>
                <a:lnTo>
                  <a:pt x="109018" y="21685"/>
                </a:lnTo>
                <a:lnTo>
                  <a:pt x="107701" y="20011"/>
                </a:lnTo>
                <a:lnTo>
                  <a:pt x="106263" y="18358"/>
                </a:lnTo>
                <a:lnTo>
                  <a:pt x="104771" y="16755"/>
                </a:lnTo>
                <a:lnTo>
                  <a:pt x="103289" y="15230"/>
                </a:lnTo>
                <a:lnTo>
                  <a:pt x="100619" y="12534"/>
                </a:lnTo>
                <a:lnTo>
                  <a:pt x="99562" y="11419"/>
                </a:lnTo>
                <a:lnTo>
                  <a:pt x="94951" y="7780"/>
                </a:lnTo>
                <a:lnTo>
                  <a:pt x="89428" y="5032"/>
                </a:lnTo>
                <a:lnTo>
                  <a:pt x="87811" y="4182"/>
                </a:lnTo>
                <a:lnTo>
                  <a:pt x="86521" y="3391"/>
                </a:lnTo>
                <a:lnTo>
                  <a:pt x="85685" y="2674"/>
                </a:lnTo>
                <a:lnTo>
                  <a:pt x="83314" y="1901"/>
                </a:lnTo>
                <a:lnTo>
                  <a:pt x="81472" y="1407"/>
                </a:lnTo>
                <a:lnTo>
                  <a:pt x="70850" y="1407"/>
                </a:lnTo>
                <a:lnTo>
                  <a:pt x="69769" y="1377"/>
                </a:lnTo>
                <a:lnTo>
                  <a:pt x="68543" y="1221"/>
                </a:lnTo>
                <a:lnTo>
                  <a:pt x="67129" y="909"/>
                </a:lnTo>
                <a:lnTo>
                  <a:pt x="62182" y="797"/>
                </a:lnTo>
                <a:lnTo>
                  <a:pt x="46371" y="85"/>
                </a:lnTo>
                <a:lnTo>
                  <a:pt x="43291" y="10"/>
                </a:lnTo>
                <a:lnTo>
                  <a:pt x="40226" y="0"/>
                </a:lnTo>
                <a:close/>
              </a:path>
              <a:path extrusionOk="0" h="120000" w="120000">
                <a:moveTo>
                  <a:pt x="76747" y="765"/>
                </a:moveTo>
                <a:lnTo>
                  <a:pt x="75616" y="810"/>
                </a:lnTo>
                <a:lnTo>
                  <a:pt x="74603" y="923"/>
                </a:lnTo>
                <a:lnTo>
                  <a:pt x="72754" y="1222"/>
                </a:lnTo>
                <a:lnTo>
                  <a:pt x="71831" y="1345"/>
                </a:lnTo>
                <a:lnTo>
                  <a:pt x="70850" y="1407"/>
                </a:lnTo>
                <a:lnTo>
                  <a:pt x="81472" y="1407"/>
                </a:lnTo>
                <a:lnTo>
                  <a:pt x="81278" y="1355"/>
                </a:lnTo>
                <a:lnTo>
                  <a:pt x="79534" y="1006"/>
                </a:lnTo>
                <a:lnTo>
                  <a:pt x="78038" y="819"/>
                </a:lnTo>
                <a:lnTo>
                  <a:pt x="76747" y="765"/>
                </a:lnTo>
                <a:close/>
              </a:path>
            </a:pathLst>
          </a:custGeom>
          <a:solidFill>
            <a:srgbClr val="FFD47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0" name="Google Shape;1380;p51"/>
          <p:cNvSpPr/>
          <p:nvPr/>
        </p:nvSpPr>
        <p:spPr>
          <a:xfrm>
            <a:off x="1907023" y="4632154"/>
            <a:ext cx="862965" cy="581660"/>
          </a:xfrm>
          <a:custGeom>
            <a:rect b="b" l="l" r="r" t="t"/>
            <a:pathLst>
              <a:path extrusionOk="0" h="120000" w="120000">
                <a:moveTo>
                  <a:pt x="43378" y="0"/>
                </a:moveTo>
                <a:lnTo>
                  <a:pt x="41955" y="30"/>
                </a:lnTo>
                <a:lnTo>
                  <a:pt x="40511" y="252"/>
                </a:lnTo>
                <a:lnTo>
                  <a:pt x="38974" y="717"/>
                </a:lnTo>
                <a:lnTo>
                  <a:pt x="37273" y="1479"/>
                </a:lnTo>
                <a:lnTo>
                  <a:pt x="32824" y="2257"/>
                </a:lnTo>
                <a:lnTo>
                  <a:pt x="31260" y="2788"/>
                </a:lnTo>
                <a:lnTo>
                  <a:pt x="29997" y="3718"/>
                </a:lnTo>
                <a:lnTo>
                  <a:pt x="28929" y="5275"/>
                </a:lnTo>
                <a:lnTo>
                  <a:pt x="27660" y="7032"/>
                </a:lnTo>
                <a:lnTo>
                  <a:pt x="26280" y="8612"/>
                </a:lnTo>
                <a:lnTo>
                  <a:pt x="24819" y="10065"/>
                </a:lnTo>
                <a:lnTo>
                  <a:pt x="23306" y="11442"/>
                </a:lnTo>
                <a:lnTo>
                  <a:pt x="21770" y="12794"/>
                </a:lnTo>
                <a:lnTo>
                  <a:pt x="20240" y="14173"/>
                </a:lnTo>
                <a:lnTo>
                  <a:pt x="18745" y="15628"/>
                </a:lnTo>
                <a:lnTo>
                  <a:pt x="17316" y="17211"/>
                </a:lnTo>
                <a:lnTo>
                  <a:pt x="16580" y="19034"/>
                </a:lnTo>
                <a:lnTo>
                  <a:pt x="15560" y="21133"/>
                </a:lnTo>
                <a:lnTo>
                  <a:pt x="11429" y="27848"/>
                </a:lnTo>
                <a:lnTo>
                  <a:pt x="7006" y="32578"/>
                </a:lnTo>
                <a:lnTo>
                  <a:pt x="5645" y="33978"/>
                </a:lnTo>
                <a:lnTo>
                  <a:pt x="1079" y="39709"/>
                </a:lnTo>
                <a:lnTo>
                  <a:pt x="0" y="47532"/>
                </a:lnTo>
                <a:lnTo>
                  <a:pt x="430" y="51005"/>
                </a:lnTo>
                <a:lnTo>
                  <a:pt x="1663" y="60174"/>
                </a:lnTo>
                <a:lnTo>
                  <a:pt x="3540" y="69486"/>
                </a:lnTo>
                <a:lnTo>
                  <a:pt x="6535" y="77436"/>
                </a:lnTo>
                <a:lnTo>
                  <a:pt x="7372" y="79828"/>
                </a:lnTo>
                <a:lnTo>
                  <a:pt x="10270" y="86776"/>
                </a:lnTo>
                <a:lnTo>
                  <a:pt x="13519" y="93284"/>
                </a:lnTo>
                <a:lnTo>
                  <a:pt x="17873" y="101045"/>
                </a:lnTo>
                <a:lnTo>
                  <a:pt x="22277" y="106315"/>
                </a:lnTo>
                <a:lnTo>
                  <a:pt x="27398" y="109637"/>
                </a:lnTo>
                <a:lnTo>
                  <a:pt x="30587" y="111198"/>
                </a:lnTo>
                <a:lnTo>
                  <a:pt x="32273" y="112634"/>
                </a:lnTo>
                <a:lnTo>
                  <a:pt x="37473" y="115908"/>
                </a:lnTo>
                <a:lnTo>
                  <a:pt x="42796" y="117893"/>
                </a:lnTo>
                <a:lnTo>
                  <a:pt x="48130" y="118933"/>
                </a:lnTo>
                <a:lnTo>
                  <a:pt x="61551" y="119678"/>
                </a:lnTo>
                <a:lnTo>
                  <a:pt x="65164" y="119920"/>
                </a:lnTo>
                <a:lnTo>
                  <a:pt x="71202" y="119418"/>
                </a:lnTo>
                <a:lnTo>
                  <a:pt x="76736" y="118054"/>
                </a:lnTo>
                <a:lnTo>
                  <a:pt x="83025" y="115941"/>
                </a:lnTo>
                <a:lnTo>
                  <a:pt x="84359" y="115509"/>
                </a:lnTo>
                <a:lnTo>
                  <a:pt x="89445" y="113990"/>
                </a:lnTo>
                <a:lnTo>
                  <a:pt x="90928" y="113291"/>
                </a:lnTo>
                <a:lnTo>
                  <a:pt x="92300" y="112167"/>
                </a:lnTo>
                <a:lnTo>
                  <a:pt x="93524" y="109910"/>
                </a:lnTo>
                <a:lnTo>
                  <a:pt x="94936" y="107964"/>
                </a:lnTo>
                <a:lnTo>
                  <a:pt x="96453" y="106237"/>
                </a:lnTo>
                <a:lnTo>
                  <a:pt x="97992" y="104640"/>
                </a:lnTo>
                <a:lnTo>
                  <a:pt x="99476" y="103072"/>
                </a:lnTo>
                <a:lnTo>
                  <a:pt x="100802" y="101468"/>
                </a:lnTo>
                <a:lnTo>
                  <a:pt x="101909" y="99711"/>
                </a:lnTo>
                <a:lnTo>
                  <a:pt x="102704" y="97719"/>
                </a:lnTo>
                <a:lnTo>
                  <a:pt x="103587" y="95911"/>
                </a:lnTo>
                <a:lnTo>
                  <a:pt x="107647" y="87396"/>
                </a:lnTo>
                <a:lnTo>
                  <a:pt x="110871" y="80290"/>
                </a:lnTo>
                <a:lnTo>
                  <a:pt x="113846" y="73236"/>
                </a:lnTo>
                <a:lnTo>
                  <a:pt x="117685" y="62334"/>
                </a:lnTo>
                <a:lnTo>
                  <a:pt x="119804" y="53876"/>
                </a:lnTo>
                <a:lnTo>
                  <a:pt x="119992" y="51787"/>
                </a:lnTo>
                <a:lnTo>
                  <a:pt x="119985" y="49678"/>
                </a:lnTo>
                <a:lnTo>
                  <a:pt x="117433" y="40729"/>
                </a:lnTo>
                <a:lnTo>
                  <a:pt x="113316" y="34391"/>
                </a:lnTo>
                <a:lnTo>
                  <a:pt x="107781" y="28256"/>
                </a:lnTo>
                <a:lnTo>
                  <a:pt x="102965" y="23923"/>
                </a:lnTo>
                <a:lnTo>
                  <a:pt x="97784" y="19926"/>
                </a:lnTo>
                <a:lnTo>
                  <a:pt x="92424" y="16361"/>
                </a:lnTo>
                <a:lnTo>
                  <a:pt x="86955" y="13438"/>
                </a:lnTo>
                <a:lnTo>
                  <a:pt x="81303" y="11106"/>
                </a:lnTo>
                <a:lnTo>
                  <a:pt x="75476" y="9121"/>
                </a:lnTo>
                <a:lnTo>
                  <a:pt x="65385" y="5918"/>
                </a:lnTo>
                <a:lnTo>
                  <a:pt x="63312" y="5212"/>
                </a:lnTo>
                <a:lnTo>
                  <a:pt x="56986" y="2800"/>
                </a:lnTo>
                <a:lnTo>
                  <a:pt x="52683" y="856"/>
                </a:lnTo>
                <a:lnTo>
                  <a:pt x="50291" y="727"/>
                </a:lnTo>
                <a:lnTo>
                  <a:pt x="48236" y="523"/>
                </a:lnTo>
                <a:lnTo>
                  <a:pt x="44851" y="107"/>
                </a:lnTo>
                <a:lnTo>
                  <a:pt x="43378" y="0"/>
                </a:lnTo>
                <a:close/>
              </a:path>
            </a:pathLst>
          </a:custGeom>
          <a:solidFill>
            <a:srgbClr val="FF8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1" name="Google Shape;1381;p51"/>
          <p:cNvSpPr/>
          <p:nvPr/>
        </p:nvSpPr>
        <p:spPr>
          <a:xfrm>
            <a:off x="1963242" y="4686176"/>
            <a:ext cx="722630" cy="471170"/>
          </a:xfrm>
          <a:custGeom>
            <a:rect b="b" l="l" r="r" t="t"/>
            <a:pathLst>
              <a:path extrusionOk="0" h="120000" w="120000">
                <a:moveTo>
                  <a:pt x="40505" y="0"/>
                </a:moveTo>
                <a:lnTo>
                  <a:pt x="38759" y="226"/>
                </a:lnTo>
                <a:lnTo>
                  <a:pt x="36877" y="779"/>
                </a:lnTo>
                <a:lnTo>
                  <a:pt x="34743" y="1737"/>
                </a:lnTo>
                <a:lnTo>
                  <a:pt x="32074" y="2050"/>
                </a:lnTo>
                <a:lnTo>
                  <a:pt x="29984" y="2464"/>
                </a:lnTo>
                <a:lnTo>
                  <a:pt x="28312" y="3467"/>
                </a:lnTo>
                <a:lnTo>
                  <a:pt x="26896" y="5549"/>
                </a:lnTo>
                <a:lnTo>
                  <a:pt x="25996" y="7644"/>
                </a:lnTo>
                <a:lnTo>
                  <a:pt x="24916" y="10139"/>
                </a:lnTo>
                <a:lnTo>
                  <a:pt x="20964" y="18587"/>
                </a:lnTo>
                <a:lnTo>
                  <a:pt x="18046" y="23726"/>
                </a:lnTo>
                <a:lnTo>
                  <a:pt x="16876" y="26151"/>
                </a:lnTo>
                <a:lnTo>
                  <a:pt x="11394" y="32995"/>
                </a:lnTo>
                <a:lnTo>
                  <a:pt x="5682" y="36537"/>
                </a:lnTo>
                <a:lnTo>
                  <a:pt x="3897" y="38766"/>
                </a:lnTo>
                <a:lnTo>
                  <a:pt x="2570" y="40986"/>
                </a:lnTo>
                <a:lnTo>
                  <a:pt x="1567" y="43443"/>
                </a:lnTo>
                <a:lnTo>
                  <a:pt x="755" y="46384"/>
                </a:lnTo>
                <a:lnTo>
                  <a:pt x="0" y="50054"/>
                </a:lnTo>
                <a:lnTo>
                  <a:pt x="562" y="54571"/>
                </a:lnTo>
                <a:lnTo>
                  <a:pt x="3066" y="65836"/>
                </a:lnTo>
                <a:lnTo>
                  <a:pt x="5354" y="70799"/>
                </a:lnTo>
                <a:lnTo>
                  <a:pt x="6404" y="73786"/>
                </a:lnTo>
                <a:lnTo>
                  <a:pt x="7433" y="76875"/>
                </a:lnTo>
                <a:lnTo>
                  <a:pt x="8447" y="80020"/>
                </a:lnTo>
                <a:lnTo>
                  <a:pt x="9452" y="83174"/>
                </a:lnTo>
                <a:lnTo>
                  <a:pt x="10454" y="86289"/>
                </a:lnTo>
                <a:lnTo>
                  <a:pt x="13500" y="94937"/>
                </a:lnTo>
                <a:lnTo>
                  <a:pt x="19136" y="104329"/>
                </a:lnTo>
                <a:lnTo>
                  <a:pt x="25157" y="108905"/>
                </a:lnTo>
                <a:lnTo>
                  <a:pt x="28908" y="110733"/>
                </a:lnTo>
                <a:lnTo>
                  <a:pt x="30942" y="112458"/>
                </a:lnTo>
                <a:lnTo>
                  <a:pt x="37201" y="116224"/>
                </a:lnTo>
                <a:lnTo>
                  <a:pt x="43572" y="118305"/>
                </a:lnTo>
                <a:lnTo>
                  <a:pt x="49888" y="119246"/>
                </a:lnTo>
                <a:lnTo>
                  <a:pt x="59853" y="119765"/>
                </a:lnTo>
                <a:lnTo>
                  <a:pt x="61707" y="119893"/>
                </a:lnTo>
                <a:lnTo>
                  <a:pt x="69190" y="119432"/>
                </a:lnTo>
                <a:lnTo>
                  <a:pt x="75925" y="117939"/>
                </a:lnTo>
                <a:lnTo>
                  <a:pt x="84844" y="115064"/>
                </a:lnTo>
                <a:lnTo>
                  <a:pt x="87282" y="114596"/>
                </a:lnTo>
                <a:lnTo>
                  <a:pt x="89243" y="114119"/>
                </a:lnTo>
                <a:lnTo>
                  <a:pt x="90951" y="113144"/>
                </a:lnTo>
                <a:lnTo>
                  <a:pt x="92632" y="111185"/>
                </a:lnTo>
                <a:lnTo>
                  <a:pt x="93814" y="108473"/>
                </a:lnTo>
                <a:lnTo>
                  <a:pt x="95086" y="105912"/>
                </a:lnTo>
                <a:lnTo>
                  <a:pt x="96361" y="103376"/>
                </a:lnTo>
                <a:lnTo>
                  <a:pt x="97554" y="100744"/>
                </a:lnTo>
                <a:lnTo>
                  <a:pt x="98579" y="97890"/>
                </a:lnTo>
                <a:lnTo>
                  <a:pt x="99784" y="94086"/>
                </a:lnTo>
                <a:lnTo>
                  <a:pt x="101165" y="91283"/>
                </a:lnTo>
                <a:lnTo>
                  <a:pt x="102650" y="89147"/>
                </a:lnTo>
                <a:lnTo>
                  <a:pt x="104163" y="87343"/>
                </a:lnTo>
                <a:lnTo>
                  <a:pt x="105632" y="85535"/>
                </a:lnTo>
                <a:lnTo>
                  <a:pt x="107238" y="83017"/>
                </a:lnTo>
                <a:lnTo>
                  <a:pt x="110367" y="78190"/>
                </a:lnTo>
                <a:lnTo>
                  <a:pt x="111842" y="75821"/>
                </a:lnTo>
                <a:lnTo>
                  <a:pt x="116628" y="65762"/>
                </a:lnTo>
                <a:lnTo>
                  <a:pt x="119654" y="55508"/>
                </a:lnTo>
                <a:lnTo>
                  <a:pt x="119921" y="53016"/>
                </a:lnTo>
                <a:lnTo>
                  <a:pt x="119903" y="50491"/>
                </a:lnTo>
                <a:lnTo>
                  <a:pt x="116597" y="40295"/>
                </a:lnTo>
                <a:lnTo>
                  <a:pt x="110997" y="32174"/>
                </a:lnTo>
                <a:lnTo>
                  <a:pt x="105758" y="26549"/>
                </a:lnTo>
                <a:lnTo>
                  <a:pt x="99837" y="21455"/>
                </a:lnTo>
                <a:lnTo>
                  <a:pt x="93422" y="17010"/>
                </a:lnTo>
                <a:lnTo>
                  <a:pt x="85692" y="13128"/>
                </a:lnTo>
                <a:lnTo>
                  <a:pt x="75355" y="9466"/>
                </a:lnTo>
                <a:lnTo>
                  <a:pt x="64514" y="6114"/>
                </a:lnTo>
                <a:lnTo>
                  <a:pt x="62310" y="5386"/>
                </a:lnTo>
                <a:lnTo>
                  <a:pt x="55660" y="2926"/>
                </a:lnTo>
                <a:lnTo>
                  <a:pt x="51219" y="970"/>
                </a:lnTo>
                <a:lnTo>
                  <a:pt x="48427" y="761"/>
                </a:lnTo>
                <a:lnTo>
                  <a:pt x="46076" y="479"/>
                </a:lnTo>
                <a:lnTo>
                  <a:pt x="44048" y="206"/>
                </a:lnTo>
                <a:lnTo>
                  <a:pt x="42230" y="19"/>
                </a:lnTo>
                <a:lnTo>
                  <a:pt x="40505" y="0"/>
                </a:lnTo>
                <a:close/>
              </a:path>
            </a:pathLst>
          </a:custGeom>
          <a:solidFill>
            <a:srgbClr val="FF99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2" name="Google Shape;1382;p51"/>
          <p:cNvSpPr/>
          <p:nvPr/>
        </p:nvSpPr>
        <p:spPr>
          <a:xfrm>
            <a:off x="2153746" y="4799484"/>
            <a:ext cx="208279" cy="212090"/>
          </a:xfrm>
          <a:custGeom>
            <a:rect b="b" l="l" r="r" t="t"/>
            <a:pathLst>
              <a:path extrusionOk="0" h="120000" w="120000">
                <a:moveTo>
                  <a:pt x="119929" y="117409"/>
                </a:moveTo>
                <a:lnTo>
                  <a:pt x="91657" y="117409"/>
                </a:lnTo>
                <a:lnTo>
                  <a:pt x="95765" y="117548"/>
                </a:lnTo>
                <a:lnTo>
                  <a:pt x="100302" y="118313"/>
                </a:lnTo>
                <a:lnTo>
                  <a:pt x="104310" y="118459"/>
                </a:lnTo>
                <a:lnTo>
                  <a:pt x="107448" y="118722"/>
                </a:lnTo>
                <a:lnTo>
                  <a:pt x="113385" y="119987"/>
                </a:lnTo>
                <a:lnTo>
                  <a:pt x="119929" y="117409"/>
                </a:lnTo>
                <a:close/>
              </a:path>
              <a:path extrusionOk="0" h="120000" w="120000">
                <a:moveTo>
                  <a:pt x="96421" y="8313"/>
                </a:moveTo>
                <a:lnTo>
                  <a:pt x="40949" y="8313"/>
                </a:lnTo>
                <a:lnTo>
                  <a:pt x="34841" y="12135"/>
                </a:lnTo>
                <a:lnTo>
                  <a:pt x="22740" y="18743"/>
                </a:lnTo>
                <a:lnTo>
                  <a:pt x="3129" y="38916"/>
                </a:lnTo>
                <a:lnTo>
                  <a:pt x="0" y="57374"/>
                </a:lnTo>
                <a:lnTo>
                  <a:pt x="843" y="66067"/>
                </a:lnTo>
                <a:lnTo>
                  <a:pt x="7895" y="86681"/>
                </a:lnTo>
                <a:lnTo>
                  <a:pt x="15550" y="96165"/>
                </a:lnTo>
                <a:lnTo>
                  <a:pt x="20935" y="102100"/>
                </a:lnTo>
                <a:lnTo>
                  <a:pt x="42878" y="112672"/>
                </a:lnTo>
                <a:lnTo>
                  <a:pt x="62902" y="115749"/>
                </a:lnTo>
                <a:lnTo>
                  <a:pt x="70275" y="117574"/>
                </a:lnTo>
                <a:lnTo>
                  <a:pt x="77434" y="118126"/>
                </a:lnTo>
                <a:lnTo>
                  <a:pt x="84516" y="117905"/>
                </a:lnTo>
                <a:lnTo>
                  <a:pt x="91657" y="117409"/>
                </a:lnTo>
                <a:lnTo>
                  <a:pt x="119929" y="117409"/>
                </a:lnTo>
                <a:lnTo>
                  <a:pt x="145043" y="103099"/>
                </a:lnTo>
                <a:lnTo>
                  <a:pt x="159716" y="86096"/>
                </a:lnTo>
                <a:lnTo>
                  <a:pt x="161558" y="72016"/>
                </a:lnTo>
                <a:lnTo>
                  <a:pt x="159748" y="64143"/>
                </a:lnTo>
                <a:lnTo>
                  <a:pt x="157414" y="56408"/>
                </a:lnTo>
                <a:lnTo>
                  <a:pt x="154012" y="49993"/>
                </a:lnTo>
                <a:lnTo>
                  <a:pt x="147371" y="44252"/>
                </a:lnTo>
                <a:lnTo>
                  <a:pt x="134990" y="33297"/>
                </a:lnTo>
                <a:lnTo>
                  <a:pt x="117802" y="19772"/>
                </a:lnTo>
                <a:lnTo>
                  <a:pt x="106590" y="13930"/>
                </a:lnTo>
                <a:lnTo>
                  <a:pt x="99758" y="10679"/>
                </a:lnTo>
                <a:lnTo>
                  <a:pt x="97828" y="9560"/>
                </a:lnTo>
                <a:lnTo>
                  <a:pt x="96421" y="8313"/>
                </a:lnTo>
                <a:close/>
              </a:path>
              <a:path extrusionOk="0" h="120000" w="120000">
                <a:moveTo>
                  <a:pt x="74840" y="0"/>
                </a:moveTo>
                <a:lnTo>
                  <a:pt x="65441" y="569"/>
                </a:lnTo>
                <a:lnTo>
                  <a:pt x="58271" y="1344"/>
                </a:lnTo>
                <a:lnTo>
                  <a:pt x="47331" y="3303"/>
                </a:lnTo>
                <a:lnTo>
                  <a:pt x="40080" y="8430"/>
                </a:lnTo>
                <a:lnTo>
                  <a:pt x="40949" y="8313"/>
                </a:lnTo>
                <a:lnTo>
                  <a:pt x="96421" y="8313"/>
                </a:lnTo>
                <a:lnTo>
                  <a:pt x="95803" y="7765"/>
                </a:lnTo>
                <a:lnTo>
                  <a:pt x="93343" y="6027"/>
                </a:lnTo>
                <a:lnTo>
                  <a:pt x="88466" y="5999"/>
                </a:lnTo>
                <a:lnTo>
                  <a:pt x="81666" y="1928"/>
                </a:lnTo>
                <a:lnTo>
                  <a:pt x="74840" y="0"/>
                </a:lnTo>
                <a:close/>
              </a:path>
            </a:pathLst>
          </a:custGeom>
          <a:solidFill>
            <a:srgbClr val="BC6A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3" name="Google Shape;1383;p51"/>
          <p:cNvSpPr/>
          <p:nvPr/>
        </p:nvSpPr>
        <p:spPr>
          <a:xfrm>
            <a:off x="2046993" y="4744815"/>
            <a:ext cx="519430" cy="341630"/>
          </a:xfrm>
          <a:custGeom>
            <a:rect b="b" l="l" r="r" t="t"/>
            <a:pathLst>
              <a:path extrusionOk="0" h="120000" w="120000">
                <a:moveTo>
                  <a:pt x="46445" y="0"/>
                </a:moveTo>
                <a:lnTo>
                  <a:pt x="35154" y="2049"/>
                </a:lnTo>
                <a:lnTo>
                  <a:pt x="26829" y="8502"/>
                </a:lnTo>
                <a:lnTo>
                  <a:pt x="24448" y="10384"/>
                </a:lnTo>
                <a:lnTo>
                  <a:pt x="17347" y="20386"/>
                </a:lnTo>
                <a:lnTo>
                  <a:pt x="8219" y="31009"/>
                </a:lnTo>
                <a:lnTo>
                  <a:pt x="6049" y="33529"/>
                </a:lnTo>
                <a:lnTo>
                  <a:pt x="1110" y="45057"/>
                </a:lnTo>
                <a:lnTo>
                  <a:pt x="0" y="59040"/>
                </a:lnTo>
                <a:lnTo>
                  <a:pt x="43" y="63358"/>
                </a:lnTo>
                <a:lnTo>
                  <a:pt x="1586" y="76569"/>
                </a:lnTo>
                <a:lnTo>
                  <a:pt x="7290" y="87847"/>
                </a:lnTo>
                <a:lnTo>
                  <a:pt x="17020" y="97404"/>
                </a:lnTo>
                <a:lnTo>
                  <a:pt x="25233" y="103642"/>
                </a:lnTo>
                <a:lnTo>
                  <a:pt x="33492" y="108485"/>
                </a:lnTo>
                <a:lnTo>
                  <a:pt x="44436" y="112686"/>
                </a:lnTo>
                <a:lnTo>
                  <a:pt x="47748" y="114234"/>
                </a:lnTo>
                <a:lnTo>
                  <a:pt x="56586" y="117564"/>
                </a:lnTo>
                <a:lnTo>
                  <a:pt x="64572" y="119863"/>
                </a:lnTo>
                <a:lnTo>
                  <a:pt x="67876" y="119462"/>
                </a:lnTo>
                <a:lnTo>
                  <a:pt x="76757" y="117881"/>
                </a:lnTo>
                <a:lnTo>
                  <a:pt x="86188" y="113849"/>
                </a:lnTo>
                <a:lnTo>
                  <a:pt x="94126" y="107243"/>
                </a:lnTo>
                <a:lnTo>
                  <a:pt x="98620" y="101903"/>
                </a:lnTo>
                <a:lnTo>
                  <a:pt x="100668" y="98840"/>
                </a:lnTo>
                <a:lnTo>
                  <a:pt x="104805" y="91515"/>
                </a:lnTo>
                <a:lnTo>
                  <a:pt x="106808" y="88100"/>
                </a:lnTo>
                <a:lnTo>
                  <a:pt x="108843" y="84945"/>
                </a:lnTo>
                <a:lnTo>
                  <a:pt x="110971" y="82119"/>
                </a:lnTo>
                <a:lnTo>
                  <a:pt x="113248" y="79695"/>
                </a:lnTo>
                <a:lnTo>
                  <a:pt x="115827" y="76075"/>
                </a:lnTo>
                <a:lnTo>
                  <a:pt x="119888" y="61435"/>
                </a:lnTo>
                <a:lnTo>
                  <a:pt x="119785" y="54566"/>
                </a:lnTo>
                <a:lnTo>
                  <a:pt x="117053" y="38112"/>
                </a:lnTo>
                <a:lnTo>
                  <a:pt x="111479" y="27040"/>
                </a:lnTo>
                <a:lnTo>
                  <a:pt x="101391" y="18772"/>
                </a:lnTo>
                <a:lnTo>
                  <a:pt x="90486" y="15566"/>
                </a:lnTo>
                <a:lnTo>
                  <a:pt x="83228" y="14933"/>
                </a:lnTo>
                <a:lnTo>
                  <a:pt x="80118" y="13721"/>
                </a:lnTo>
                <a:lnTo>
                  <a:pt x="77094" y="12355"/>
                </a:lnTo>
                <a:lnTo>
                  <a:pt x="74148" y="10886"/>
                </a:lnTo>
                <a:lnTo>
                  <a:pt x="65676" y="6357"/>
                </a:lnTo>
                <a:lnTo>
                  <a:pt x="62942" y="4974"/>
                </a:lnTo>
                <a:lnTo>
                  <a:pt x="60238" y="3738"/>
                </a:lnTo>
                <a:lnTo>
                  <a:pt x="57554" y="2699"/>
                </a:lnTo>
                <a:lnTo>
                  <a:pt x="54881" y="1908"/>
                </a:lnTo>
                <a:lnTo>
                  <a:pt x="52246" y="1418"/>
                </a:lnTo>
                <a:lnTo>
                  <a:pt x="49311" y="433"/>
                </a:lnTo>
                <a:lnTo>
                  <a:pt x="4644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4" name="Google Shape;1384;p51"/>
          <p:cNvSpPr/>
          <p:nvPr/>
        </p:nvSpPr>
        <p:spPr>
          <a:xfrm>
            <a:off x="1642990" y="4657608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5" name="Google Shape;1385;p51"/>
          <p:cNvSpPr/>
          <p:nvPr/>
        </p:nvSpPr>
        <p:spPr>
          <a:xfrm>
            <a:off x="1069097" y="4487075"/>
            <a:ext cx="647700" cy="158750"/>
          </a:xfrm>
          <a:custGeom>
            <a:rect b="b" l="l" r="r" t="t"/>
            <a:pathLst>
              <a:path extrusionOk="0" h="120000" w="12000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6" name="Google Shape;1386;p51"/>
          <p:cNvSpPr/>
          <p:nvPr/>
        </p:nvSpPr>
        <p:spPr>
          <a:xfrm>
            <a:off x="1069097" y="4487075"/>
            <a:ext cx="647700" cy="158750"/>
          </a:xfrm>
          <a:custGeom>
            <a:rect b="b" l="l" r="r" t="t"/>
            <a:pathLst>
              <a:path extrusionOk="0" h="120000" w="12000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  <a:lnTo>
                  <a:pt x="120002" y="3880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7" name="Google Shape;1387;p51"/>
          <p:cNvSpPr/>
          <p:nvPr/>
        </p:nvSpPr>
        <p:spPr>
          <a:xfrm>
            <a:off x="1559080" y="4492209"/>
            <a:ext cx="158115" cy="309245"/>
          </a:xfrm>
          <a:custGeom>
            <a:rect b="b" l="l" r="r" t="t"/>
            <a:pathLst>
              <a:path extrusionOk="0" h="120000" w="120000">
                <a:moveTo>
                  <a:pt x="119706" y="0"/>
                </a:moveTo>
                <a:lnTo>
                  <a:pt x="0" y="59521"/>
                </a:lnTo>
                <a:lnTo>
                  <a:pt x="0" y="119930"/>
                </a:ln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8" name="Google Shape;1388;p51"/>
          <p:cNvSpPr/>
          <p:nvPr/>
        </p:nvSpPr>
        <p:spPr>
          <a:xfrm>
            <a:off x="1559080" y="4492209"/>
            <a:ext cx="158115" cy="309245"/>
          </a:xfrm>
          <a:custGeom>
            <a:rect b="b" l="l" r="r" t="t"/>
            <a:pathLst>
              <a:path extrusionOk="0" h="120000" w="120000">
                <a:moveTo>
                  <a:pt x="0" y="119930"/>
                </a:move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lnTo>
                  <a:pt x="0" y="59521"/>
                </a:lnTo>
                <a:lnTo>
                  <a:pt x="0" y="11993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89" name="Google Shape;1389;p51"/>
          <p:cNvSpPr/>
          <p:nvPr/>
        </p:nvSpPr>
        <p:spPr>
          <a:xfrm>
            <a:off x="1070302" y="4645599"/>
            <a:ext cx="488950" cy="156210"/>
          </a:xfrm>
          <a:custGeom>
            <a:rect b="b" l="l" r="r" t="t"/>
            <a:pathLst>
              <a:path extrusionOk="0" h="120000" w="12000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0" name="Google Shape;1390;p51"/>
          <p:cNvSpPr/>
          <p:nvPr/>
        </p:nvSpPr>
        <p:spPr>
          <a:xfrm>
            <a:off x="1180861" y="4579909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56" y="0"/>
                </a:moveTo>
                <a:lnTo>
                  <a:pt x="53473" y="14988"/>
                </a:lnTo>
                <a:lnTo>
                  <a:pt x="69600" y="33600"/>
                </a:lnTo>
                <a:lnTo>
                  <a:pt x="0" y="106895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6" y="0"/>
                </a:lnTo>
                <a:close/>
              </a:path>
              <a:path extrusionOk="0" h="120000" w="120000">
                <a:moveTo>
                  <a:pt x="109195" y="42519"/>
                </a:moveTo>
                <a:lnTo>
                  <a:pt x="89510" y="42519"/>
                </a:lnTo>
                <a:lnTo>
                  <a:pt x="106947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1" name="Google Shape;1391;p51"/>
          <p:cNvSpPr/>
          <p:nvPr/>
        </p:nvSpPr>
        <p:spPr>
          <a:xfrm>
            <a:off x="1434967" y="4577662"/>
            <a:ext cx="83185" cy="43180"/>
          </a:xfrm>
          <a:custGeom>
            <a:rect b="b" l="l" r="r" t="t"/>
            <a:pathLst>
              <a:path extrusionOk="0" h="120000" w="120000">
                <a:moveTo>
                  <a:pt x="62844" y="53339"/>
                </a:moveTo>
                <a:lnTo>
                  <a:pt x="27815" y="53339"/>
                </a:lnTo>
                <a:lnTo>
                  <a:pt x="96912" y="119188"/>
                </a:lnTo>
                <a:lnTo>
                  <a:pt x="119942" y="106699"/>
                </a:lnTo>
                <a:lnTo>
                  <a:pt x="62844" y="5333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253" y="59601"/>
                </a:lnTo>
                <a:lnTo>
                  <a:pt x="27815" y="53339"/>
                </a:lnTo>
                <a:lnTo>
                  <a:pt x="62844" y="53339"/>
                </a:lnTo>
                <a:lnTo>
                  <a:pt x="52587" y="43754"/>
                </a:lnTo>
                <a:lnTo>
                  <a:pt x="75615" y="24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2" name="Google Shape;1392;p51"/>
          <p:cNvSpPr/>
          <p:nvPr/>
        </p:nvSpPr>
        <p:spPr>
          <a:xfrm>
            <a:off x="1350615" y="4501775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0" y="0"/>
                </a:moveTo>
                <a:lnTo>
                  <a:pt x="16468" y="42650"/>
                </a:lnTo>
                <a:lnTo>
                  <a:pt x="38675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6" y="53993"/>
                </a:lnTo>
                <a:lnTo>
                  <a:pt x="117369" y="53993"/>
                </a:lnTo>
                <a:lnTo>
                  <a:pt x="88840" y="0"/>
                </a:lnTo>
                <a:close/>
              </a:path>
              <a:path extrusionOk="0" h="120000" w="120000">
                <a:moveTo>
                  <a:pt x="117369" y="53993"/>
                </a:moveTo>
                <a:lnTo>
                  <a:pt x="96502" y="53993"/>
                </a:lnTo>
                <a:lnTo>
                  <a:pt x="119733" y="58465"/>
                </a:lnTo>
                <a:lnTo>
                  <a:pt x="117369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3" name="Google Shape;1393;p51"/>
          <p:cNvSpPr/>
          <p:nvPr/>
        </p:nvSpPr>
        <p:spPr>
          <a:xfrm>
            <a:off x="1317631" y="4574212"/>
            <a:ext cx="58419" cy="55880"/>
          </a:xfrm>
          <a:custGeom>
            <a:rect b="b" l="l" r="r" t="t"/>
            <a:pathLst>
              <a:path extrusionOk="0" h="120000" w="120000">
                <a:moveTo>
                  <a:pt x="84153" y="63119"/>
                </a:moveTo>
                <a:lnTo>
                  <a:pt x="48882" y="63119"/>
                </a:lnTo>
                <a:lnTo>
                  <a:pt x="0" y="119166"/>
                </a:lnTo>
                <a:lnTo>
                  <a:pt x="34961" y="119166"/>
                </a:lnTo>
                <a:lnTo>
                  <a:pt x="84153" y="63119"/>
                </a:lnTo>
                <a:close/>
              </a:path>
              <a:path extrusionOk="0" h="120000" w="120000">
                <a:moveTo>
                  <a:pt x="112311" y="0"/>
                </a:moveTo>
                <a:lnTo>
                  <a:pt x="13920" y="63119"/>
                </a:lnTo>
                <a:lnTo>
                  <a:pt x="119114" y="63119"/>
                </a:lnTo>
                <a:lnTo>
                  <a:pt x="1123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4" name="Google Shape;1394;p51"/>
          <p:cNvSpPr/>
          <p:nvPr/>
        </p:nvSpPr>
        <p:spPr>
          <a:xfrm>
            <a:off x="1130706" y="4696444"/>
            <a:ext cx="356870" cy="61594"/>
          </a:xfrm>
          <a:custGeom>
            <a:rect b="b" l="l" r="r" t="t"/>
            <a:pathLst>
              <a:path extrusionOk="0" h="120000" w="120000">
                <a:moveTo>
                  <a:pt x="119936" y="59603"/>
                </a:moveTo>
                <a:lnTo>
                  <a:pt x="118416" y="79471"/>
                </a:lnTo>
                <a:lnTo>
                  <a:pt x="116492" y="94955"/>
                </a:lnTo>
                <a:lnTo>
                  <a:pt x="115327" y="103722"/>
                </a:lnTo>
                <a:lnTo>
                  <a:pt x="113807" y="110442"/>
                </a:lnTo>
                <a:lnTo>
                  <a:pt x="112642" y="114825"/>
                </a:lnTo>
                <a:lnTo>
                  <a:pt x="111122" y="119209"/>
                </a:lnTo>
                <a:lnTo>
                  <a:pt x="109198" y="119209"/>
                </a:lnTo>
                <a:lnTo>
                  <a:pt x="99980" y="59603"/>
                </a:lnTo>
                <a:lnTo>
                  <a:pt x="90406" y="0"/>
                </a:lnTo>
                <a:lnTo>
                  <a:pt x="88889" y="0"/>
                </a:lnTo>
                <a:lnTo>
                  <a:pt x="80075" y="59603"/>
                </a:lnTo>
                <a:lnTo>
                  <a:pt x="78151" y="77423"/>
                </a:lnTo>
                <a:lnTo>
                  <a:pt x="76631" y="94955"/>
                </a:lnTo>
                <a:lnTo>
                  <a:pt x="75466" y="101677"/>
                </a:lnTo>
                <a:lnTo>
                  <a:pt x="73946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7" y="119209"/>
                </a:lnTo>
                <a:lnTo>
                  <a:pt x="59764" y="59603"/>
                </a:lnTo>
                <a:lnTo>
                  <a:pt x="50545" y="0"/>
                </a:lnTo>
                <a:lnTo>
                  <a:pt x="49028" y="0"/>
                </a:lnTo>
                <a:lnTo>
                  <a:pt x="47101" y="4377"/>
                </a:lnTo>
                <a:lnTo>
                  <a:pt x="45987" y="9051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7" y="119209"/>
                </a:lnTo>
                <a:lnTo>
                  <a:pt x="29476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5" name="Google Shape;1395;p51"/>
          <p:cNvSpPr/>
          <p:nvPr/>
        </p:nvSpPr>
        <p:spPr>
          <a:xfrm>
            <a:off x="1130706" y="4696444"/>
            <a:ext cx="356870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6" y="0"/>
                </a:lnTo>
                <a:lnTo>
                  <a:pt x="31047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8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8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7" y="0"/>
                </a:lnTo>
                <a:lnTo>
                  <a:pt x="71263" y="0"/>
                </a:lnTo>
                <a:lnTo>
                  <a:pt x="80075" y="59603"/>
                </a:lnTo>
                <a:lnTo>
                  <a:pt x="87369" y="114825"/>
                </a:lnTo>
                <a:lnTo>
                  <a:pt x="88889" y="119209"/>
                </a:lnTo>
                <a:lnTo>
                  <a:pt x="90406" y="119209"/>
                </a:lnTo>
                <a:lnTo>
                  <a:pt x="92333" y="116871"/>
                </a:lnTo>
                <a:lnTo>
                  <a:pt x="93851" y="110442"/>
                </a:lnTo>
                <a:lnTo>
                  <a:pt x="95776" y="97293"/>
                </a:lnTo>
                <a:lnTo>
                  <a:pt x="98107" y="81813"/>
                </a:lnTo>
                <a:lnTo>
                  <a:pt x="99980" y="59603"/>
                </a:lnTo>
                <a:lnTo>
                  <a:pt x="101904" y="37688"/>
                </a:lnTo>
                <a:lnTo>
                  <a:pt x="103830" y="19867"/>
                </a:lnTo>
                <a:lnTo>
                  <a:pt x="105754" y="9051"/>
                </a:lnTo>
                <a:lnTo>
                  <a:pt x="107678" y="2330"/>
                </a:lnTo>
                <a:lnTo>
                  <a:pt x="109198" y="0"/>
                </a:lnTo>
                <a:lnTo>
                  <a:pt x="111122" y="0"/>
                </a:lnTo>
                <a:lnTo>
                  <a:pt x="118416" y="39735"/>
                </a:lnTo>
                <a:lnTo>
                  <a:pt x="119936" y="59603"/>
                </a:lnTo>
              </a:path>
            </a:pathLst>
          </a:custGeom>
          <a:noFill/>
          <a:ln cap="flat" cmpd="sng" w="12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6" name="Google Shape;1396;p51"/>
          <p:cNvSpPr/>
          <p:nvPr/>
        </p:nvSpPr>
        <p:spPr>
          <a:xfrm>
            <a:off x="1129498" y="4696444"/>
            <a:ext cx="356235" cy="61594"/>
          </a:xfrm>
          <a:custGeom>
            <a:rect b="b" l="l" r="r" t="t"/>
            <a:pathLst>
              <a:path extrusionOk="0" h="120000" w="12000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9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2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51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7" name="Google Shape;1397;p51"/>
          <p:cNvSpPr/>
          <p:nvPr/>
        </p:nvSpPr>
        <p:spPr>
          <a:xfrm>
            <a:off x="1129498" y="4696444"/>
            <a:ext cx="356235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571" y="79471"/>
                </a:lnTo>
                <a:lnTo>
                  <a:pt x="3450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51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cap="flat" cmpd="sng" w="12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8" name="Google Shape;1398;p51"/>
          <p:cNvSpPr/>
          <p:nvPr/>
        </p:nvSpPr>
        <p:spPr>
          <a:xfrm>
            <a:off x="1178603" y="4577662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49" y="0"/>
                </a:moveTo>
                <a:lnTo>
                  <a:pt x="53473" y="14972"/>
                </a:lnTo>
                <a:lnTo>
                  <a:pt x="69593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3" y="42503"/>
                </a:lnTo>
                <a:lnTo>
                  <a:pt x="109194" y="42503"/>
                </a:lnTo>
                <a:lnTo>
                  <a:pt x="119449" y="0"/>
                </a:lnTo>
                <a:close/>
              </a:path>
              <a:path extrusionOk="0" h="120000" w="120000">
                <a:moveTo>
                  <a:pt x="109194" y="42503"/>
                </a:moveTo>
                <a:lnTo>
                  <a:pt x="89503" y="42503"/>
                </a:lnTo>
                <a:lnTo>
                  <a:pt x="106948" y="51814"/>
                </a:lnTo>
                <a:lnTo>
                  <a:pt x="109194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99" name="Google Shape;1399;p51"/>
          <p:cNvSpPr/>
          <p:nvPr/>
        </p:nvSpPr>
        <p:spPr>
          <a:xfrm>
            <a:off x="1432709" y="4575408"/>
            <a:ext cx="83185" cy="43180"/>
          </a:xfrm>
          <a:custGeom>
            <a:rect b="b" l="l" r="r" t="t"/>
            <a:pathLst>
              <a:path extrusionOk="0" h="120000" w="120000">
                <a:moveTo>
                  <a:pt x="62841" y="53356"/>
                </a:moveTo>
                <a:lnTo>
                  <a:pt x="27808" y="53356"/>
                </a:lnTo>
                <a:lnTo>
                  <a:pt x="96905" y="119210"/>
                </a:lnTo>
                <a:lnTo>
                  <a:pt x="119943" y="106701"/>
                </a:lnTo>
                <a:lnTo>
                  <a:pt x="62841" y="53356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035" y="59603"/>
                </a:lnTo>
                <a:lnTo>
                  <a:pt x="27808" y="53356"/>
                </a:lnTo>
                <a:lnTo>
                  <a:pt x="62841" y="53356"/>
                </a:lnTo>
                <a:lnTo>
                  <a:pt x="52579" y="43771"/>
                </a:lnTo>
                <a:lnTo>
                  <a:pt x="75618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0" name="Google Shape;1400;p51"/>
          <p:cNvSpPr/>
          <p:nvPr/>
        </p:nvSpPr>
        <p:spPr>
          <a:xfrm>
            <a:off x="1348357" y="4499521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1" y="0"/>
                </a:moveTo>
                <a:lnTo>
                  <a:pt x="16335" y="42662"/>
                </a:lnTo>
                <a:lnTo>
                  <a:pt x="38547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1" y="0"/>
                </a:lnTo>
                <a:close/>
              </a:path>
              <a:path extrusionOk="0" h="120000" w="120000">
                <a:moveTo>
                  <a:pt x="117361" y="53995"/>
                </a:moveTo>
                <a:lnTo>
                  <a:pt x="96498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1" name="Google Shape;1401;p51"/>
          <p:cNvSpPr/>
          <p:nvPr/>
        </p:nvSpPr>
        <p:spPr>
          <a:xfrm>
            <a:off x="1315223" y="4571959"/>
            <a:ext cx="58419" cy="55880"/>
          </a:xfrm>
          <a:custGeom>
            <a:rect b="b" l="l" r="r" t="t"/>
            <a:pathLst>
              <a:path extrusionOk="0" h="120000" w="120000">
                <a:moveTo>
                  <a:pt x="84465" y="63129"/>
                </a:moveTo>
                <a:lnTo>
                  <a:pt x="49192" y="63129"/>
                </a:lnTo>
                <a:lnTo>
                  <a:pt x="0" y="119166"/>
                </a:lnTo>
                <a:lnTo>
                  <a:pt x="35269" y="119166"/>
                </a:lnTo>
                <a:lnTo>
                  <a:pt x="84465" y="63129"/>
                </a:lnTo>
                <a:close/>
              </a:path>
              <a:path extrusionOk="0" h="120000" w="120000">
                <a:moveTo>
                  <a:pt x="112617" y="0"/>
                </a:moveTo>
                <a:lnTo>
                  <a:pt x="14218" y="63129"/>
                </a:lnTo>
                <a:lnTo>
                  <a:pt x="119424" y="63129"/>
                </a:lnTo>
                <a:lnTo>
                  <a:pt x="112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2" name="Google Shape;1402;p51"/>
          <p:cNvSpPr/>
          <p:nvPr/>
        </p:nvSpPr>
        <p:spPr>
          <a:xfrm>
            <a:off x="2294658" y="4628240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3" name="Google Shape;1403;p51"/>
          <p:cNvSpPr/>
          <p:nvPr/>
        </p:nvSpPr>
        <p:spPr>
          <a:xfrm>
            <a:off x="2681170" y="4462390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4" name="Google Shape;1404;p51"/>
          <p:cNvSpPr/>
          <p:nvPr/>
        </p:nvSpPr>
        <p:spPr>
          <a:xfrm>
            <a:off x="3129121" y="4685391"/>
            <a:ext cx="394262" cy="308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5" name="Google Shape;1405;p51"/>
          <p:cNvSpPr/>
          <p:nvPr/>
        </p:nvSpPr>
        <p:spPr>
          <a:xfrm>
            <a:off x="2801071" y="4801226"/>
            <a:ext cx="525181" cy="4874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6" name="Google Shape;1406;p51"/>
          <p:cNvSpPr/>
          <p:nvPr/>
        </p:nvSpPr>
        <p:spPr>
          <a:xfrm>
            <a:off x="2005733" y="4706028"/>
            <a:ext cx="577850" cy="4317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7" name="Google Shape;1407;p51"/>
          <p:cNvSpPr/>
          <p:nvPr/>
        </p:nvSpPr>
        <p:spPr>
          <a:xfrm>
            <a:off x="4136159" y="1889803"/>
            <a:ext cx="2733675" cy="18275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B98F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8" name="Google Shape;1408;p51"/>
          <p:cNvSpPr/>
          <p:nvPr/>
        </p:nvSpPr>
        <p:spPr>
          <a:xfrm>
            <a:off x="4136159" y="1954248"/>
            <a:ext cx="2733675" cy="3606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18"/>
                </a:lnTo>
                <a:lnTo>
                  <a:pt x="0" y="1198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B98F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9" name="Google Shape;1409;p51"/>
          <p:cNvSpPr/>
          <p:nvPr/>
        </p:nvSpPr>
        <p:spPr>
          <a:xfrm>
            <a:off x="5950671" y="2547028"/>
            <a:ext cx="762000" cy="5683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0" name="Google Shape;1410;p51"/>
          <p:cNvSpPr/>
          <p:nvPr/>
        </p:nvSpPr>
        <p:spPr>
          <a:xfrm>
            <a:off x="5645871" y="2635631"/>
            <a:ext cx="557530" cy="5975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31" y="119932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1" name="Google Shape;1411;p51"/>
          <p:cNvSpPr/>
          <p:nvPr/>
        </p:nvSpPr>
        <p:spPr>
          <a:xfrm>
            <a:off x="5645871" y="2497816"/>
            <a:ext cx="128905" cy="138430"/>
          </a:xfrm>
          <a:custGeom>
            <a:rect b="b" l="l" r="r" t="t"/>
            <a:pathLst>
              <a:path extrusionOk="0" h="120000" w="12000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2" name="Google Shape;1412;p51"/>
          <p:cNvSpPr/>
          <p:nvPr/>
        </p:nvSpPr>
        <p:spPr>
          <a:xfrm>
            <a:off x="6203085" y="3095013"/>
            <a:ext cx="128905" cy="138430"/>
          </a:xfrm>
          <a:custGeom>
            <a:rect b="b" l="l" r="r" t="t"/>
            <a:pathLst>
              <a:path extrusionOk="0" h="120000" w="12000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3" name="Google Shape;1413;p51"/>
          <p:cNvSpPr/>
          <p:nvPr/>
        </p:nvSpPr>
        <p:spPr>
          <a:xfrm>
            <a:off x="4807671" y="2855420"/>
            <a:ext cx="1042035" cy="149225"/>
          </a:xfrm>
          <a:custGeom>
            <a:rect b="b" l="l" r="r" t="t"/>
            <a:pathLst>
              <a:path extrusionOk="0" h="120000" w="120000">
                <a:moveTo>
                  <a:pt x="0" y="119663"/>
                </a:moveTo>
                <a:lnTo>
                  <a:pt x="119956" y="0"/>
                </a:lnTo>
              </a:path>
            </a:pathLst>
          </a:custGeom>
          <a:noFill/>
          <a:ln cap="flat" cmpd="sng" w="1902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4" name="Google Shape;1414;p51"/>
          <p:cNvSpPr/>
          <p:nvPr/>
        </p:nvSpPr>
        <p:spPr>
          <a:xfrm>
            <a:off x="5793648" y="2824886"/>
            <a:ext cx="81280" cy="755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5911" y="119793"/>
                </a:lnTo>
                <a:lnTo>
                  <a:pt x="119325" y="42783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5" name="Google Shape;1415;p51"/>
          <p:cNvSpPr/>
          <p:nvPr/>
        </p:nvSpPr>
        <p:spPr>
          <a:xfrm>
            <a:off x="4604471" y="2497815"/>
            <a:ext cx="660400" cy="66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6" name="Google Shape;1416;p51"/>
          <p:cNvSpPr/>
          <p:nvPr/>
        </p:nvSpPr>
        <p:spPr>
          <a:xfrm>
            <a:off x="4452071" y="2497815"/>
            <a:ext cx="152400" cy="1524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7" name="Google Shape;1417;p51"/>
          <p:cNvSpPr/>
          <p:nvPr/>
        </p:nvSpPr>
        <p:spPr>
          <a:xfrm>
            <a:off x="5112471" y="3158215"/>
            <a:ext cx="152400" cy="1524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8" name="Google Shape;1418;p51"/>
          <p:cNvSpPr/>
          <p:nvPr/>
        </p:nvSpPr>
        <p:spPr>
          <a:xfrm>
            <a:off x="4396128" y="2703771"/>
            <a:ext cx="117475" cy="117475"/>
          </a:xfrm>
          <a:custGeom>
            <a:rect b="b" l="l" r="r" t="t"/>
            <a:pathLst>
              <a:path extrusionOk="0" h="120000" w="120000">
                <a:moveTo>
                  <a:pt x="62834" y="0"/>
                </a:moveTo>
                <a:lnTo>
                  <a:pt x="56657" y="0"/>
                </a:lnTo>
                <a:lnTo>
                  <a:pt x="53594" y="238"/>
                </a:lnTo>
                <a:lnTo>
                  <a:pt x="17458" y="17428"/>
                </a:lnTo>
                <a:lnTo>
                  <a:pt x="242" y="53614"/>
                </a:lnTo>
                <a:lnTo>
                  <a:pt x="0" y="56708"/>
                </a:lnTo>
                <a:lnTo>
                  <a:pt x="0" y="62835"/>
                </a:lnTo>
                <a:lnTo>
                  <a:pt x="15465" y="99993"/>
                </a:lnTo>
                <a:lnTo>
                  <a:pt x="50626" y="118968"/>
                </a:lnTo>
                <a:lnTo>
                  <a:pt x="56657" y="119562"/>
                </a:lnTo>
                <a:lnTo>
                  <a:pt x="62834" y="119562"/>
                </a:lnTo>
                <a:lnTo>
                  <a:pt x="99989" y="104097"/>
                </a:lnTo>
                <a:lnTo>
                  <a:pt x="118860" y="68882"/>
                </a:lnTo>
                <a:lnTo>
                  <a:pt x="119492" y="62835"/>
                </a:lnTo>
                <a:lnTo>
                  <a:pt x="119492" y="56708"/>
                </a:lnTo>
                <a:lnTo>
                  <a:pt x="104025" y="19510"/>
                </a:lnTo>
                <a:lnTo>
                  <a:pt x="68816" y="574"/>
                </a:lnTo>
                <a:lnTo>
                  <a:pt x="62834" y="0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9" name="Google Shape;1419;p51"/>
          <p:cNvSpPr/>
          <p:nvPr/>
        </p:nvSpPr>
        <p:spPr>
          <a:xfrm>
            <a:off x="4454593" y="2762256"/>
            <a:ext cx="61594" cy="61594"/>
          </a:xfrm>
          <a:custGeom>
            <a:rect b="b" l="l" r="r" t="t"/>
            <a:pathLst>
              <a:path extrusionOk="0" h="120000" w="120000">
                <a:moveTo>
                  <a:pt x="119281" y="0"/>
                </a:moveTo>
                <a:lnTo>
                  <a:pt x="108986" y="0"/>
                </a:lnTo>
                <a:lnTo>
                  <a:pt x="108616" y="8507"/>
                </a:lnTo>
                <a:lnTo>
                  <a:pt x="108431" y="11155"/>
                </a:lnTo>
                <a:lnTo>
                  <a:pt x="75222" y="78960"/>
                </a:lnTo>
                <a:lnTo>
                  <a:pt x="63071" y="88906"/>
                </a:lnTo>
                <a:lnTo>
                  <a:pt x="60941" y="90495"/>
                </a:lnTo>
                <a:lnTo>
                  <a:pt x="24674" y="106225"/>
                </a:lnTo>
                <a:lnTo>
                  <a:pt x="21981" y="106907"/>
                </a:lnTo>
                <a:lnTo>
                  <a:pt x="16602" y="107815"/>
                </a:lnTo>
                <a:lnTo>
                  <a:pt x="11221" y="108534"/>
                </a:lnTo>
                <a:lnTo>
                  <a:pt x="5657" y="108910"/>
                </a:lnTo>
                <a:lnTo>
                  <a:pt x="0" y="109101"/>
                </a:lnTo>
                <a:lnTo>
                  <a:pt x="0" y="119425"/>
                </a:lnTo>
                <a:lnTo>
                  <a:pt x="40996" y="112125"/>
                </a:lnTo>
                <a:lnTo>
                  <a:pt x="43780" y="111143"/>
                </a:lnTo>
                <a:lnTo>
                  <a:pt x="46470" y="110009"/>
                </a:lnTo>
                <a:lnTo>
                  <a:pt x="51758" y="107626"/>
                </a:lnTo>
                <a:lnTo>
                  <a:pt x="54261" y="106225"/>
                </a:lnTo>
                <a:lnTo>
                  <a:pt x="56858" y="104942"/>
                </a:lnTo>
                <a:lnTo>
                  <a:pt x="98877" y="66707"/>
                </a:lnTo>
                <a:lnTo>
                  <a:pt x="100543" y="64401"/>
                </a:lnTo>
                <a:lnTo>
                  <a:pt x="113904" y="35469"/>
                </a:lnTo>
                <a:lnTo>
                  <a:pt x="114833" y="32710"/>
                </a:lnTo>
                <a:lnTo>
                  <a:pt x="119096" y="6201"/>
                </a:lnTo>
                <a:lnTo>
                  <a:pt x="119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0" name="Google Shape;1420;p51"/>
          <p:cNvSpPr/>
          <p:nvPr/>
        </p:nvSpPr>
        <p:spPr>
          <a:xfrm>
            <a:off x="4393415" y="2762256"/>
            <a:ext cx="61594" cy="61594"/>
          </a:xfrm>
          <a:custGeom>
            <a:rect b="b" l="l" r="r" t="t"/>
            <a:pathLst>
              <a:path extrusionOk="0" h="120000" w="120000">
                <a:moveTo>
                  <a:pt x="10294" y="0"/>
                </a:moveTo>
                <a:lnTo>
                  <a:pt x="0" y="0"/>
                </a:lnTo>
                <a:lnTo>
                  <a:pt x="370" y="9224"/>
                </a:lnTo>
                <a:lnTo>
                  <a:pt x="5380" y="35469"/>
                </a:lnTo>
                <a:lnTo>
                  <a:pt x="6214" y="38345"/>
                </a:lnTo>
                <a:lnTo>
                  <a:pt x="50181" y="97302"/>
                </a:lnTo>
                <a:lnTo>
                  <a:pt x="52500" y="99040"/>
                </a:lnTo>
                <a:lnTo>
                  <a:pt x="54912" y="100515"/>
                </a:lnTo>
                <a:lnTo>
                  <a:pt x="57322" y="102105"/>
                </a:lnTo>
                <a:lnTo>
                  <a:pt x="59825" y="103580"/>
                </a:lnTo>
                <a:lnTo>
                  <a:pt x="62332" y="104942"/>
                </a:lnTo>
                <a:lnTo>
                  <a:pt x="64927" y="106225"/>
                </a:lnTo>
                <a:lnTo>
                  <a:pt x="67523" y="107626"/>
                </a:lnTo>
                <a:lnTo>
                  <a:pt x="119187" y="119425"/>
                </a:lnTo>
                <a:lnTo>
                  <a:pt x="119187" y="109101"/>
                </a:lnTo>
                <a:lnTo>
                  <a:pt x="110841" y="108723"/>
                </a:lnTo>
                <a:lnTo>
                  <a:pt x="108057" y="108534"/>
                </a:lnTo>
                <a:lnTo>
                  <a:pt x="102584" y="107815"/>
                </a:lnTo>
                <a:lnTo>
                  <a:pt x="97205" y="106907"/>
                </a:lnTo>
                <a:lnTo>
                  <a:pt x="94608" y="106225"/>
                </a:lnTo>
                <a:lnTo>
                  <a:pt x="92010" y="105697"/>
                </a:lnTo>
                <a:lnTo>
                  <a:pt x="69658" y="97114"/>
                </a:lnTo>
                <a:lnTo>
                  <a:pt x="67246" y="95941"/>
                </a:lnTo>
                <a:lnTo>
                  <a:pt x="62701" y="93330"/>
                </a:lnTo>
                <a:lnTo>
                  <a:pt x="60476" y="91855"/>
                </a:lnTo>
                <a:lnTo>
                  <a:pt x="58249" y="90495"/>
                </a:lnTo>
                <a:lnTo>
                  <a:pt x="56207" y="88906"/>
                </a:lnTo>
                <a:lnTo>
                  <a:pt x="54076" y="87431"/>
                </a:lnTo>
                <a:lnTo>
                  <a:pt x="49903" y="84218"/>
                </a:lnTo>
                <a:lnTo>
                  <a:pt x="47951" y="82478"/>
                </a:lnTo>
                <a:lnTo>
                  <a:pt x="46006" y="80813"/>
                </a:lnTo>
                <a:lnTo>
                  <a:pt x="42202" y="77146"/>
                </a:lnTo>
                <a:lnTo>
                  <a:pt x="16047" y="35017"/>
                </a:lnTo>
                <a:lnTo>
                  <a:pt x="15118" y="32446"/>
                </a:lnTo>
                <a:lnTo>
                  <a:pt x="13633" y="27302"/>
                </a:lnTo>
                <a:lnTo>
                  <a:pt x="11963" y="19363"/>
                </a:lnTo>
                <a:lnTo>
                  <a:pt x="11595" y="16675"/>
                </a:lnTo>
                <a:lnTo>
                  <a:pt x="11130" y="13916"/>
                </a:lnTo>
                <a:lnTo>
                  <a:pt x="10722" y="9224"/>
                </a:lnTo>
                <a:lnTo>
                  <a:pt x="10481" y="5632"/>
                </a:lnTo>
                <a:lnTo>
                  <a:pt x="10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1" name="Google Shape;1421;p51"/>
          <p:cNvSpPr/>
          <p:nvPr/>
        </p:nvSpPr>
        <p:spPr>
          <a:xfrm>
            <a:off x="4393415" y="2701015"/>
            <a:ext cx="61594" cy="61594"/>
          </a:xfrm>
          <a:custGeom>
            <a:rect b="b" l="l" r="r" t="t"/>
            <a:pathLst>
              <a:path extrusionOk="0" h="120000" w="120000">
                <a:moveTo>
                  <a:pt x="119187" y="0"/>
                </a:moveTo>
                <a:lnTo>
                  <a:pt x="83757" y="5445"/>
                </a:lnTo>
                <a:lnTo>
                  <a:pt x="80975" y="6275"/>
                </a:lnTo>
                <a:lnTo>
                  <a:pt x="43222" y="27452"/>
                </a:lnTo>
                <a:lnTo>
                  <a:pt x="41185" y="29118"/>
                </a:lnTo>
                <a:lnTo>
                  <a:pt x="36916" y="33012"/>
                </a:lnTo>
                <a:lnTo>
                  <a:pt x="34631" y="35204"/>
                </a:lnTo>
                <a:lnTo>
                  <a:pt x="32928" y="37059"/>
                </a:lnTo>
                <a:lnTo>
                  <a:pt x="30886" y="39062"/>
                </a:lnTo>
                <a:lnTo>
                  <a:pt x="27177" y="43486"/>
                </a:lnTo>
                <a:lnTo>
                  <a:pt x="23573" y="48024"/>
                </a:lnTo>
                <a:lnTo>
                  <a:pt x="21981" y="50332"/>
                </a:lnTo>
                <a:lnTo>
                  <a:pt x="20313" y="52639"/>
                </a:lnTo>
                <a:lnTo>
                  <a:pt x="0" y="119310"/>
                </a:lnTo>
                <a:lnTo>
                  <a:pt x="10294" y="119310"/>
                </a:lnTo>
                <a:lnTo>
                  <a:pt x="10668" y="110952"/>
                </a:lnTo>
                <a:lnTo>
                  <a:pt x="10853" y="108191"/>
                </a:lnTo>
                <a:lnTo>
                  <a:pt x="11130" y="105507"/>
                </a:lnTo>
                <a:lnTo>
                  <a:pt x="11595" y="102748"/>
                </a:lnTo>
                <a:lnTo>
                  <a:pt x="11963" y="100061"/>
                </a:lnTo>
                <a:lnTo>
                  <a:pt x="13633" y="92044"/>
                </a:lnTo>
                <a:lnTo>
                  <a:pt x="15190" y="86712"/>
                </a:lnTo>
                <a:lnTo>
                  <a:pt x="16230" y="83838"/>
                </a:lnTo>
                <a:lnTo>
                  <a:pt x="16881" y="81831"/>
                </a:lnTo>
                <a:lnTo>
                  <a:pt x="17808" y="79338"/>
                </a:lnTo>
                <a:lnTo>
                  <a:pt x="19850" y="74535"/>
                </a:lnTo>
                <a:lnTo>
                  <a:pt x="20962" y="72077"/>
                </a:lnTo>
                <a:lnTo>
                  <a:pt x="22168" y="69770"/>
                </a:lnTo>
                <a:lnTo>
                  <a:pt x="23372" y="67350"/>
                </a:lnTo>
                <a:lnTo>
                  <a:pt x="47951" y="36944"/>
                </a:lnTo>
                <a:lnTo>
                  <a:pt x="49903" y="35204"/>
                </a:lnTo>
                <a:lnTo>
                  <a:pt x="84316" y="16147"/>
                </a:lnTo>
                <a:lnTo>
                  <a:pt x="86818" y="15200"/>
                </a:lnTo>
                <a:lnTo>
                  <a:pt x="119187" y="10321"/>
                </a:lnTo>
                <a:lnTo>
                  <a:pt x="119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2" name="Google Shape;1422;p51"/>
          <p:cNvSpPr/>
          <p:nvPr/>
        </p:nvSpPr>
        <p:spPr>
          <a:xfrm>
            <a:off x="4454593" y="2701015"/>
            <a:ext cx="61594" cy="6159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321"/>
                </a:lnTo>
                <a:lnTo>
                  <a:pt x="8441" y="10699"/>
                </a:lnTo>
                <a:lnTo>
                  <a:pt x="11221" y="10890"/>
                </a:lnTo>
                <a:lnTo>
                  <a:pt x="34970" y="16147"/>
                </a:lnTo>
                <a:lnTo>
                  <a:pt x="37565" y="16976"/>
                </a:lnTo>
                <a:lnTo>
                  <a:pt x="95908" y="67350"/>
                </a:lnTo>
                <a:lnTo>
                  <a:pt x="108986" y="119310"/>
                </a:lnTo>
                <a:lnTo>
                  <a:pt x="119281" y="119310"/>
                </a:lnTo>
                <a:lnTo>
                  <a:pt x="95629" y="47913"/>
                </a:lnTo>
                <a:lnTo>
                  <a:pt x="86356" y="37059"/>
                </a:lnTo>
                <a:lnTo>
                  <a:pt x="84408" y="34939"/>
                </a:lnTo>
                <a:lnTo>
                  <a:pt x="49067" y="10623"/>
                </a:lnTo>
                <a:lnTo>
                  <a:pt x="46470" y="9415"/>
                </a:lnTo>
                <a:lnTo>
                  <a:pt x="9179" y="3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3" name="Google Shape;1423;p51"/>
          <p:cNvSpPr/>
          <p:nvPr/>
        </p:nvSpPr>
        <p:spPr>
          <a:xfrm>
            <a:off x="4769624" y="2916106"/>
            <a:ext cx="5715" cy="35560"/>
          </a:xfrm>
          <a:custGeom>
            <a:rect b="b" l="l" r="r" t="t"/>
            <a:pathLst>
              <a:path extrusionOk="0" h="120000" w="120000">
                <a:moveTo>
                  <a:pt x="111032" y="0"/>
                </a:moveTo>
                <a:lnTo>
                  <a:pt x="0" y="0"/>
                </a:lnTo>
                <a:lnTo>
                  <a:pt x="0" y="108799"/>
                </a:lnTo>
                <a:lnTo>
                  <a:pt x="56114" y="117901"/>
                </a:lnTo>
                <a:lnTo>
                  <a:pt x="111032" y="108799"/>
                </a:lnTo>
                <a:lnTo>
                  <a:pt x="111032" y="0"/>
                </a:lnTo>
                <a:close/>
              </a:path>
              <a:path extrusionOk="0" h="120000" w="120000">
                <a:moveTo>
                  <a:pt x="111032" y="108799"/>
                </a:moveTo>
                <a:lnTo>
                  <a:pt x="56114" y="117901"/>
                </a:lnTo>
                <a:lnTo>
                  <a:pt x="111032" y="117901"/>
                </a:lnTo>
                <a:lnTo>
                  <a:pt x="111032" y="108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4" name="Google Shape;1424;p51"/>
          <p:cNvSpPr/>
          <p:nvPr/>
        </p:nvSpPr>
        <p:spPr>
          <a:xfrm>
            <a:off x="4627949" y="2913447"/>
            <a:ext cx="5715" cy="34925"/>
          </a:xfrm>
          <a:custGeom>
            <a:rect b="b" l="l" r="r" t="t"/>
            <a:pathLst>
              <a:path extrusionOk="0" h="120000" w="120000">
                <a:moveTo>
                  <a:pt x="54875" y="0"/>
                </a:moveTo>
                <a:lnTo>
                  <a:pt x="0" y="9136"/>
                </a:lnTo>
                <a:lnTo>
                  <a:pt x="0" y="119914"/>
                </a:lnTo>
                <a:lnTo>
                  <a:pt x="110990" y="119914"/>
                </a:lnTo>
                <a:lnTo>
                  <a:pt x="110990" y="9136"/>
                </a:lnTo>
                <a:lnTo>
                  <a:pt x="54875" y="0"/>
                </a:lnTo>
                <a:close/>
              </a:path>
              <a:path extrusionOk="0" h="120000" w="120000">
                <a:moveTo>
                  <a:pt x="54875" y="0"/>
                </a:moveTo>
                <a:lnTo>
                  <a:pt x="0" y="0"/>
                </a:lnTo>
                <a:lnTo>
                  <a:pt x="0" y="9136"/>
                </a:lnTo>
                <a:lnTo>
                  <a:pt x="54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5" name="Google Shape;1425;p51"/>
          <p:cNvSpPr/>
          <p:nvPr/>
        </p:nvSpPr>
        <p:spPr>
          <a:xfrm>
            <a:off x="4633274" y="2805717"/>
            <a:ext cx="110489" cy="1104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91"/>
                </a:lnTo>
                <a:lnTo>
                  <a:pt x="119799" y="119891"/>
                </a:lnTo>
                <a:lnTo>
                  <a:pt x="119692" y="27638"/>
                </a:lnTo>
                <a:lnTo>
                  <a:pt x="112870" y="16400"/>
                </a:lnTo>
                <a:lnTo>
                  <a:pt x="112213" y="15978"/>
                </a:lnTo>
                <a:lnTo>
                  <a:pt x="105751" y="13766"/>
                </a:lnTo>
                <a:lnTo>
                  <a:pt x="0" y="0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6" name="Google Shape;1426;p51"/>
          <p:cNvSpPr/>
          <p:nvPr/>
        </p:nvSpPr>
        <p:spPr>
          <a:xfrm>
            <a:off x="4632943" y="2803116"/>
            <a:ext cx="98425" cy="18415"/>
          </a:xfrm>
          <a:custGeom>
            <a:rect b="b" l="l" r="r" t="t"/>
            <a:pathLst>
              <a:path extrusionOk="0" h="120000" w="120000">
                <a:moveTo>
                  <a:pt x="809" y="0"/>
                </a:moveTo>
                <a:lnTo>
                  <a:pt x="0" y="33893"/>
                </a:lnTo>
                <a:lnTo>
                  <a:pt x="118761" y="116500"/>
                </a:lnTo>
                <a:lnTo>
                  <a:pt x="119568" y="82600"/>
                </a:lnTo>
                <a:lnTo>
                  <a:pt x="8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7" name="Google Shape;1427;p51"/>
          <p:cNvSpPr/>
          <p:nvPr/>
        </p:nvSpPr>
        <p:spPr>
          <a:xfrm>
            <a:off x="4730391" y="2815752"/>
            <a:ext cx="15875" cy="18415"/>
          </a:xfrm>
          <a:custGeom>
            <a:rect b="b" l="l" r="r" t="t"/>
            <a:pathLst>
              <a:path extrusionOk="0" h="120000" w="120000">
                <a:moveTo>
                  <a:pt x="3968" y="0"/>
                </a:moveTo>
                <a:lnTo>
                  <a:pt x="0" y="34532"/>
                </a:lnTo>
                <a:lnTo>
                  <a:pt x="6924" y="35412"/>
                </a:lnTo>
                <a:lnTo>
                  <a:pt x="22412" y="39465"/>
                </a:lnTo>
                <a:lnTo>
                  <a:pt x="71667" y="77660"/>
                </a:lnTo>
                <a:lnTo>
                  <a:pt x="73141" y="80071"/>
                </a:lnTo>
                <a:lnTo>
                  <a:pt x="73874" y="82593"/>
                </a:lnTo>
                <a:lnTo>
                  <a:pt x="75938" y="87781"/>
                </a:lnTo>
                <a:lnTo>
                  <a:pt x="77616" y="94239"/>
                </a:lnTo>
                <a:lnTo>
                  <a:pt x="79627" y="105754"/>
                </a:lnTo>
                <a:lnTo>
                  <a:pt x="79627" y="116500"/>
                </a:lnTo>
                <a:lnTo>
                  <a:pt x="119591" y="116500"/>
                </a:lnTo>
                <a:lnTo>
                  <a:pt x="104405" y="57302"/>
                </a:lnTo>
                <a:lnTo>
                  <a:pt x="98358" y="48321"/>
                </a:lnTo>
                <a:lnTo>
                  <a:pt x="51462" y="13281"/>
                </a:lnTo>
                <a:lnTo>
                  <a:pt x="46155" y="10746"/>
                </a:lnTo>
                <a:lnTo>
                  <a:pt x="31702" y="5565"/>
                </a:lnTo>
                <a:lnTo>
                  <a:pt x="26978" y="4301"/>
                </a:lnTo>
                <a:lnTo>
                  <a:pt x="15919" y="1889"/>
                </a:lnTo>
                <a:lnTo>
                  <a:pt x="39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8" name="Google Shape;1428;p51"/>
          <p:cNvSpPr/>
          <p:nvPr/>
        </p:nvSpPr>
        <p:spPr>
          <a:xfrm>
            <a:off x="4427171" y="3092446"/>
            <a:ext cx="36830" cy="5715"/>
          </a:xfrm>
          <a:custGeom>
            <a:rect b="b" l="l" r="r" t="t"/>
            <a:pathLst>
              <a:path extrusionOk="0" h="120000" w="120000">
                <a:moveTo>
                  <a:pt x="118670" y="0"/>
                </a:moveTo>
                <a:lnTo>
                  <a:pt x="8680" y="0"/>
                </a:lnTo>
                <a:lnTo>
                  <a:pt x="0" y="56555"/>
                </a:lnTo>
                <a:lnTo>
                  <a:pt x="8680" y="112187"/>
                </a:lnTo>
                <a:lnTo>
                  <a:pt x="118670" y="112187"/>
                </a:lnTo>
                <a:lnTo>
                  <a:pt x="118670" y="0"/>
                </a:lnTo>
                <a:close/>
              </a:path>
              <a:path extrusionOk="0" h="120000" w="120000">
                <a:moveTo>
                  <a:pt x="8680" y="0"/>
                </a:moveTo>
                <a:lnTo>
                  <a:pt x="0" y="0"/>
                </a:lnTo>
                <a:lnTo>
                  <a:pt x="0" y="56555"/>
                </a:lnTo>
                <a:lnTo>
                  <a:pt x="86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9" name="Google Shape;1429;p51"/>
          <p:cNvSpPr/>
          <p:nvPr/>
        </p:nvSpPr>
        <p:spPr>
          <a:xfrm>
            <a:off x="4350471" y="3172033"/>
            <a:ext cx="13335" cy="13335"/>
          </a:xfrm>
          <a:custGeom>
            <a:rect b="b" l="l" r="r" t="t"/>
            <a:pathLst>
              <a:path extrusionOk="0" h="120000" w="120000">
                <a:moveTo>
                  <a:pt x="118245" y="0"/>
                </a:moveTo>
                <a:lnTo>
                  <a:pt x="72404" y="9799"/>
                </a:lnTo>
                <a:lnTo>
                  <a:pt x="67266" y="11914"/>
                </a:lnTo>
                <a:lnTo>
                  <a:pt x="27428" y="43410"/>
                </a:lnTo>
                <a:lnTo>
                  <a:pt x="23559" y="47676"/>
                </a:lnTo>
                <a:lnTo>
                  <a:pt x="0" y="118749"/>
                </a:lnTo>
                <a:lnTo>
                  <a:pt x="47550" y="118749"/>
                </a:lnTo>
                <a:lnTo>
                  <a:pt x="48836" y="104701"/>
                </a:lnTo>
                <a:lnTo>
                  <a:pt x="50555" y="97448"/>
                </a:lnTo>
                <a:lnTo>
                  <a:pt x="90825" y="53633"/>
                </a:lnTo>
                <a:lnTo>
                  <a:pt x="93822" y="51941"/>
                </a:lnTo>
                <a:lnTo>
                  <a:pt x="107536" y="48521"/>
                </a:lnTo>
                <a:lnTo>
                  <a:pt x="118245" y="47676"/>
                </a:lnTo>
                <a:lnTo>
                  <a:pt x="118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0" name="Google Shape;1430;p51"/>
          <p:cNvSpPr/>
          <p:nvPr/>
        </p:nvSpPr>
        <p:spPr>
          <a:xfrm>
            <a:off x="4350471" y="3197523"/>
            <a:ext cx="13335" cy="13335"/>
          </a:xfrm>
          <a:custGeom>
            <a:rect b="b" l="l" r="r" t="t"/>
            <a:pathLst>
              <a:path extrusionOk="0" h="120000" w="120000">
                <a:moveTo>
                  <a:pt x="47550" y="0"/>
                </a:moveTo>
                <a:lnTo>
                  <a:pt x="0" y="0"/>
                </a:lnTo>
                <a:lnTo>
                  <a:pt x="1016" y="14461"/>
                </a:lnTo>
                <a:lnTo>
                  <a:pt x="34699" y="83833"/>
                </a:lnTo>
                <a:lnTo>
                  <a:pt x="38551" y="88089"/>
                </a:lnTo>
                <a:lnTo>
                  <a:pt x="47550" y="95325"/>
                </a:lnTo>
                <a:lnTo>
                  <a:pt x="52265" y="98303"/>
                </a:lnTo>
                <a:lnTo>
                  <a:pt x="56980" y="101705"/>
                </a:lnTo>
                <a:lnTo>
                  <a:pt x="61687" y="104683"/>
                </a:lnTo>
                <a:lnTo>
                  <a:pt x="77552" y="111496"/>
                </a:lnTo>
                <a:lnTo>
                  <a:pt x="83536" y="113196"/>
                </a:lnTo>
                <a:lnTo>
                  <a:pt x="88683" y="115320"/>
                </a:lnTo>
                <a:lnTo>
                  <a:pt x="94677" y="116175"/>
                </a:lnTo>
                <a:lnTo>
                  <a:pt x="100679" y="117462"/>
                </a:lnTo>
                <a:lnTo>
                  <a:pt x="112683" y="118731"/>
                </a:lnTo>
                <a:lnTo>
                  <a:pt x="118245" y="118731"/>
                </a:lnTo>
                <a:lnTo>
                  <a:pt x="118245" y="71073"/>
                </a:lnTo>
                <a:lnTo>
                  <a:pt x="104107" y="69786"/>
                </a:lnTo>
                <a:lnTo>
                  <a:pt x="100679" y="68940"/>
                </a:lnTo>
                <a:lnTo>
                  <a:pt x="97250" y="67662"/>
                </a:lnTo>
                <a:lnTo>
                  <a:pt x="93822" y="66816"/>
                </a:lnTo>
                <a:lnTo>
                  <a:pt x="87820" y="64260"/>
                </a:lnTo>
                <a:lnTo>
                  <a:pt x="81835" y="60850"/>
                </a:lnTo>
                <a:lnTo>
                  <a:pt x="73259" y="54902"/>
                </a:lnTo>
                <a:lnTo>
                  <a:pt x="70695" y="52769"/>
                </a:lnTo>
                <a:lnTo>
                  <a:pt x="68544" y="50213"/>
                </a:lnTo>
                <a:lnTo>
                  <a:pt x="63838" y="45534"/>
                </a:lnTo>
                <a:lnTo>
                  <a:pt x="47550" y="3824"/>
                </a:lnTo>
                <a:lnTo>
                  <a:pt x="47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1" name="Google Shape;1431;p51"/>
          <p:cNvSpPr/>
          <p:nvPr/>
        </p:nvSpPr>
        <p:spPr>
          <a:xfrm>
            <a:off x="4530866" y="3197523"/>
            <a:ext cx="13335" cy="13335"/>
          </a:xfrm>
          <a:custGeom>
            <a:rect b="b" l="l" r="r" t="t"/>
            <a:pathLst>
              <a:path extrusionOk="0" h="120000" w="120000">
                <a:moveTo>
                  <a:pt x="118236" y="0"/>
                </a:moveTo>
                <a:lnTo>
                  <a:pt x="70677" y="0"/>
                </a:lnTo>
                <a:lnTo>
                  <a:pt x="69399" y="14461"/>
                </a:lnTo>
                <a:lnTo>
                  <a:pt x="67671" y="21273"/>
                </a:lnTo>
                <a:lnTo>
                  <a:pt x="66393" y="24683"/>
                </a:lnTo>
                <a:lnTo>
                  <a:pt x="65538" y="27662"/>
                </a:lnTo>
                <a:lnTo>
                  <a:pt x="60409" y="37021"/>
                </a:lnTo>
                <a:lnTo>
                  <a:pt x="56539" y="42555"/>
                </a:lnTo>
                <a:lnTo>
                  <a:pt x="54830" y="45534"/>
                </a:lnTo>
                <a:lnTo>
                  <a:pt x="52256" y="47667"/>
                </a:lnTo>
                <a:lnTo>
                  <a:pt x="50123" y="50213"/>
                </a:lnTo>
                <a:lnTo>
                  <a:pt x="47541" y="52769"/>
                </a:lnTo>
                <a:lnTo>
                  <a:pt x="42420" y="57025"/>
                </a:lnTo>
                <a:lnTo>
                  <a:pt x="39415" y="58726"/>
                </a:lnTo>
                <a:lnTo>
                  <a:pt x="36832" y="60850"/>
                </a:lnTo>
                <a:lnTo>
                  <a:pt x="30839" y="64260"/>
                </a:lnTo>
                <a:lnTo>
                  <a:pt x="24413" y="66816"/>
                </a:lnTo>
                <a:lnTo>
                  <a:pt x="20976" y="67662"/>
                </a:lnTo>
                <a:lnTo>
                  <a:pt x="17997" y="68940"/>
                </a:lnTo>
                <a:lnTo>
                  <a:pt x="10699" y="70209"/>
                </a:lnTo>
                <a:lnTo>
                  <a:pt x="0" y="71073"/>
                </a:lnTo>
                <a:lnTo>
                  <a:pt x="0" y="118731"/>
                </a:lnTo>
                <a:lnTo>
                  <a:pt x="17997" y="117462"/>
                </a:lnTo>
                <a:lnTo>
                  <a:pt x="23982" y="116175"/>
                </a:lnTo>
                <a:lnTo>
                  <a:pt x="29552" y="115320"/>
                </a:lnTo>
                <a:lnTo>
                  <a:pt x="35122" y="113196"/>
                </a:lnTo>
                <a:lnTo>
                  <a:pt x="40692" y="111496"/>
                </a:lnTo>
                <a:lnTo>
                  <a:pt x="51401" y="107239"/>
                </a:lnTo>
                <a:lnTo>
                  <a:pt x="83527" y="83833"/>
                </a:lnTo>
                <a:lnTo>
                  <a:pt x="87811" y="80008"/>
                </a:lnTo>
                <a:lnTo>
                  <a:pt x="117561" y="14461"/>
                </a:lnTo>
                <a:lnTo>
                  <a:pt x="118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2" name="Google Shape;1432;p51"/>
          <p:cNvSpPr/>
          <p:nvPr/>
        </p:nvSpPr>
        <p:spPr>
          <a:xfrm>
            <a:off x="4530866" y="3172033"/>
            <a:ext cx="13335" cy="133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7676"/>
                </a:lnTo>
                <a:lnTo>
                  <a:pt x="14128" y="49367"/>
                </a:lnTo>
                <a:lnTo>
                  <a:pt x="24413" y="51941"/>
                </a:lnTo>
                <a:lnTo>
                  <a:pt x="27401" y="53633"/>
                </a:lnTo>
                <a:lnTo>
                  <a:pt x="33844" y="56179"/>
                </a:lnTo>
                <a:lnTo>
                  <a:pt x="36832" y="57889"/>
                </a:lnTo>
                <a:lnTo>
                  <a:pt x="39415" y="60004"/>
                </a:lnTo>
                <a:lnTo>
                  <a:pt x="42420" y="62128"/>
                </a:lnTo>
                <a:lnTo>
                  <a:pt x="50123" y="68535"/>
                </a:lnTo>
                <a:lnTo>
                  <a:pt x="52256" y="71082"/>
                </a:lnTo>
                <a:lnTo>
                  <a:pt x="54830" y="73628"/>
                </a:lnTo>
                <a:lnTo>
                  <a:pt x="56539" y="76616"/>
                </a:lnTo>
                <a:lnTo>
                  <a:pt x="58690" y="79163"/>
                </a:lnTo>
                <a:lnTo>
                  <a:pt x="60409" y="81709"/>
                </a:lnTo>
                <a:lnTo>
                  <a:pt x="65538" y="91077"/>
                </a:lnTo>
                <a:lnTo>
                  <a:pt x="66393" y="94056"/>
                </a:lnTo>
                <a:lnTo>
                  <a:pt x="67671" y="97448"/>
                </a:lnTo>
                <a:lnTo>
                  <a:pt x="69399" y="104701"/>
                </a:lnTo>
                <a:lnTo>
                  <a:pt x="70677" y="111496"/>
                </a:lnTo>
                <a:lnTo>
                  <a:pt x="70677" y="118749"/>
                </a:lnTo>
                <a:lnTo>
                  <a:pt x="118236" y="118749"/>
                </a:lnTo>
                <a:lnTo>
                  <a:pt x="70677" y="23847"/>
                </a:lnTo>
                <a:lnTo>
                  <a:pt x="66393" y="20445"/>
                </a:lnTo>
                <a:lnTo>
                  <a:pt x="56539" y="14488"/>
                </a:lnTo>
                <a:lnTo>
                  <a:pt x="51401" y="11914"/>
                </a:lnTo>
                <a:lnTo>
                  <a:pt x="45831" y="9799"/>
                </a:lnTo>
                <a:lnTo>
                  <a:pt x="40692" y="7226"/>
                </a:lnTo>
                <a:lnTo>
                  <a:pt x="29552" y="3842"/>
                </a:lnTo>
                <a:lnTo>
                  <a:pt x="23982" y="2555"/>
                </a:lnTo>
                <a:lnTo>
                  <a:pt x="11995" y="8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3" name="Google Shape;1433;p51"/>
          <p:cNvSpPr/>
          <p:nvPr/>
        </p:nvSpPr>
        <p:spPr>
          <a:xfrm>
            <a:off x="4383561" y="2846576"/>
            <a:ext cx="14604" cy="14604"/>
          </a:xfrm>
          <a:custGeom>
            <a:rect b="b" l="l" r="r" t="t"/>
            <a:pathLst>
              <a:path extrusionOk="0" h="120000" w="120000">
                <a:moveTo>
                  <a:pt x="5858" y="0"/>
                </a:moveTo>
                <a:lnTo>
                  <a:pt x="0" y="0"/>
                </a:lnTo>
                <a:lnTo>
                  <a:pt x="0" y="43538"/>
                </a:lnTo>
                <a:lnTo>
                  <a:pt x="14856" y="45124"/>
                </a:lnTo>
                <a:lnTo>
                  <a:pt x="22908" y="47046"/>
                </a:lnTo>
                <a:lnTo>
                  <a:pt x="28940" y="48953"/>
                </a:lnTo>
                <a:lnTo>
                  <a:pt x="32070" y="50555"/>
                </a:lnTo>
                <a:lnTo>
                  <a:pt x="35193" y="52469"/>
                </a:lnTo>
                <a:lnTo>
                  <a:pt x="38323" y="54071"/>
                </a:lnTo>
                <a:lnTo>
                  <a:pt x="43804" y="57884"/>
                </a:lnTo>
                <a:lnTo>
                  <a:pt x="46935" y="60291"/>
                </a:lnTo>
                <a:lnTo>
                  <a:pt x="54363" y="67620"/>
                </a:lnTo>
                <a:lnTo>
                  <a:pt x="58660" y="73035"/>
                </a:lnTo>
                <a:lnTo>
                  <a:pt x="61018" y="75754"/>
                </a:lnTo>
                <a:lnTo>
                  <a:pt x="62974" y="78942"/>
                </a:lnTo>
                <a:lnTo>
                  <a:pt x="64823" y="82451"/>
                </a:lnTo>
                <a:lnTo>
                  <a:pt x="66491" y="85162"/>
                </a:lnTo>
                <a:lnTo>
                  <a:pt x="67682" y="88671"/>
                </a:lnTo>
                <a:lnTo>
                  <a:pt x="69227" y="91694"/>
                </a:lnTo>
                <a:lnTo>
                  <a:pt x="71585" y="98719"/>
                </a:lnTo>
                <a:lnTo>
                  <a:pt x="72752" y="106056"/>
                </a:lnTo>
                <a:lnTo>
                  <a:pt x="73541" y="117378"/>
                </a:lnTo>
                <a:lnTo>
                  <a:pt x="117354" y="117378"/>
                </a:lnTo>
                <a:lnTo>
                  <a:pt x="105217" y="66503"/>
                </a:lnTo>
                <a:lnTo>
                  <a:pt x="102875" y="61080"/>
                </a:lnTo>
                <a:lnTo>
                  <a:pt x="99745" y="56454"/>
                </a:lnTo>
                <a:lnTo>
                  <a:pt x="96253" y="50555"/>
                </a:lnTo>
                <a:lnTo>
                  <a:pt x="93615" y="46726"/>
                </a:lnTo>
                <a:lnTo>
                  <a:pt x="17600" y="1265"/>
                </a:lnTo>
                <a:lnTo>
                  <a:pt x="58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4" name="Google Shape;1434;p51"/>
          <p:cNvSpPr/>
          <p:nvPr/>
        </p:nvSpPr>
        <p:spPr>
          <a:xfrm>
            <a:off x="4355755" y="2846576"/>
            <a:ext cx="14604" cy="14604"/>
          </a:xfrm>
          <a:custGeom>
            <a:rect b="b" l="l" r="r" t="t"/>
            <a:pathLst>
              <a:path extrusionOk="0" h="120000" w="120000">
                <a:moveTo>
                  <a:pt x="116976" y="0"/>
                </a:moveTo>
                <a:lnTo>
                  <a:pt x="17214" y="56454"/>
                </a:lnTo>
                <a:lnTo>
                  <a:pt x="14083" y="61080"/>
                </a:lnTo>
                <a:lnTo>
                  <a:pt x="0" y="117378"/>
                </a:lnTo>
                <a:lnTo>
                  <a:pt x="43426" y="117378"/>
                </a:lnTo>
                <a:lnTo>
                  <a:pt x="44995" y="102228"/>
                </a:lnTo>
                <a:lnTo>
                  <a:pt x="45776" y="98719"/>
                </a:lnTo>
                <a:lnTo>
                  <a:pt x="46943" y="95211"/>
                </a:lnTo>
                <a:lnTo>
                  <a:pt x="47723" y="91694"/>
                </a:lnTo>
                <a:lnTo>
                  <a:pt x="53985" y="78942"/>
                </a:lnTo>
                <a:lnTo>
                  <a:pt x="81758" y="52469"/>
                </a:lnTo>
                <a:lnTo>
                  <a:pt x="84889" y="50555"/>
                </a:lnTo>
                <a:lnTo>
                  <a:pt x="116976" y="43538"/>
                </a:lnTo>
                <a:lnTo>
                  <a:pt x="1169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5" name="Google Shape;1435;p51"/>
          <p:cNvSpPr/>
          <p:nvPr/>
        </p:nvSpPr>
        <p:spPr>
          <a:xfrm>
            <a:off x="4355755" y="3083128"/>
            <a:ext cx="14604" cy="14604"/>
          </a:xfrm>
          <a:custGeom>
            <a:rect b="b" l="l" r="r" t="t"/>
            <a:pathLst>
              <a:path extrusionOk="0" h="120000" w="120000">
                <a:moveTo>
                  <a:pt x="43426" y="0"/>
                </a:moveTo>
                <a:lnTo>
                  <a:pt x="0" y="0"/>
                </a:lnTo>
                <a:lnTo>
                  <a:pt x="1175" y="17492"/>
                </a:lnTo>
                <a:lnTo>
                  <a:pt x="38331" y="86263"/>
                </a:lnTo>
                <a:lnTo>
                  <a:pt x="42251" y="90141"/>
                </a:lnTo>
                <a:lnTo>
                  <a:pt x="116976" y="116951"/>
                </a:lnTo>
                <a:lnTo>
                  <a:pt x="116976" y="73437"/>
                </a:lnTo>
                <a:lnTo>
                  <a:pt x="105620" y="72279"/>
                </a:lnTo>
                <a:lnTo>
                  <a:pt x="98578" y="71112"/>
                </a:lnTo>
                <a:lnTo>
                  <a:pt x="95061" y="69954"/>
                </a:lnTo>
                <a:lnTo>
                  <a:pt x="91544" y="69165"/>
                </a:lnTo>
                <a:lnTo>
                  <a:pt x="78627" y="62945"/>
                </a:lnTo>
                <a:lnTo>
                  <a:pt x="58290" y="43908"/>
                </a:lnTo>
                <a:lnTo>
                  <a:pt x="55940" y="41188"/>
                </a:lnTo>
                <a:lnTo>
                  <a:pt x="53985" y="38082"/>
                </a:lnTo>
                <a:lnTo>
                  <a:pt x="47723" y="25257"/>
                </a:lnTo>
                <a:lnTo>
                  <a:pt x="46943" y="21773"/>
                </a:lnTo>
                <a:lnTo>
                  <a:pt x="45603" y="17492"/>
                </a:lnTo>
                <a:lnTo>
                  <a:pt x="44198" y="11272"/>
                </a:lnTo>
                <a:lnTo>
                  <a:pt x="4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6" name="Google Shape;1436;p51"/>
          <p:cNvSpPr/>
          <p:nvPr/>
        </p:nvSpPr>
        <p:spPr>
          <a:xfrm>
            <a:off x="4533817" y="3083128"/>
            <a:ext cx="14604" cy="14604"/>
          </a:xfrm>
          <a:custGeom>
            <a:rect b="b" l="l" r="r" t="t"/>
            <a:pathLst>
              <a:path extrusionOk="0" h="120000" w="120000">
                <a:moveTo>
                  <a:pt x="117017" y="0"/>
                </a:moveTo>
                <a:lnTo>
                  <a:pt x="73541" y="0"/>
                </a:lnTo>
                <a:lnTo>
                  <a:pt x="71980" y="14773"/>
                </a:lnTo>
                <a:lnTo>
                  <a:pt x="71199" y="18256"/>
                </a:lnTo>
                <a:lnTo>
                  <a:pt x="67682" y="28371"/>
                </a:lnTo>
                <a:lnTo>
                  <a:pt x="64535" y="34574"/>
                </a:lnTo>
                <a:lnTo>
                  <a:pt x="62982" y="38082"/>
                </a:lnTo>
                <a:lnTo>
                  <a:pt x="60624" y="41188"/>
                </a:lnTo>
                <a:lnTo>
                  <a:pt x="59071" y="43908"/>
                </a:lnTo>
                <a:lnTo>
                  <a:pt x="54371" y="49339"/>
                </a:lnTo>
                <a:lnTo>
                  <a:pt x="49293" y="54400"/>
                </a:lnTo>
                <a:lnTo>
                  <a:pt x="46548" y="56339"/>
                </a:lnTo>
                <a:lnTo>
                  <a:pt x="41068" y="60998"/>
                </a:lnTo>
                <a:lnTo>
                  <a:pt x="37937" y="62945"/>
                </a:lnTo>
                <a:lnTo>
                  <a:pt x="28545" y="67604"/>
                </a:lnTo>
                <a:lnTo>
                  <a:pt x="25045" y="69165"/>
                </a:lnTo>
                <a:lnTo>
                  <a:pt x="21898" y="69954"/>
                </a:lnTo>
                <a:lnTo>
                  <a:pt x="18381" y="71112"/>
                </a:lnTo>
                <a:lnTo>
                  <a:pt x="3911" y="73437"/>
                </a:lnTo>
                <a:lnTo>
                  <a:pt x="0" y="73437"/>
                </a:lnTo>
                <a:lnTo>
                  <a:pt x="0" y="116951"/>
                </a:lnTo>
                <a:lnTo>
                  <a:pt x="78627" y="86263"/>
                </a:lnTo>
                <a:lnTo>
                  <a:pt x="82925" y="82755"/>
                </a:lnTo>
                <a:lnTo>
                  <a:pt x="116039" y="14773"/>
                </a:lnTo>
                <a:lnTo>
                  <a:pt x="1170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7" name="Google Shape;1437;p51"/>
          <p:cNvSpPr/>
          <p:nvPr/>
        </p:nvSpPr>
        <p:spPr>
          <a:xfrm>
            <a:off x="4533817" y="3055275"/>
            <a:ext cx="14604" cy="14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3505"/>
                </a:lnTo>
                <a:lnTo>
                  <a:pt x="10953" y="44664"/>
                </a:lnTo>
                <a:lnTo>
                  <a:pt x="17986" y="45839"/>
                </a:lnTo>
                <a:lnTo>
                  <a:pt x="25045" y="47778"/>
                </a:lnTo>
                <a:lnTo>
                  <a:pt x="37937" y="53997"/>
                </a:lnTo>
                <a:lnTo>
                  <a:pt x="41068" y="55945"/>
                </a:lnTo>
                <a:lnTo>
                  <a:pt x="43812" y="58270"/>
                </a:lnTo>
                <a:lnTo>
                  <a:pt x="49679" y="62551"/>
                </a:lnTo>
                <a:lnTo>
                  <a:pt x="54371" y="67604"/>
                </a:lnTo>
                <a:lnTo>
                  <a:pt x="59071" y="73035"/>
                </a:lnTo>
                <a:lnTo>
                  <a:pt x="60624" y="75754"/>
                </a:lnTo>
                <a:lnTo>
                  <a:pt x="62982" y="78860"/>
                </a:lnTo>
                <a:lnTo>
                  <a:pt x="67682" y="88580"/>
                </a:lnTo>
                <a:lnTo>
                  <a:pt x="71281" y="99072"/>
                </a:lnTo>
                <a:lnTo>
                  <a:pt x="72760" y="105670"/>
                </a:lnTo>
                <a:lnTo>
                  <a:pt x="73541" y="116951"/>
                </a:lnTo>
                <a:lnTo>
                  <a:pt x="117017" y="116951"/>
                </a:lnTo>
                <a:lnTo>
                  <a:pt x="102440" y="61384"/>
                </a:lnTo>
                <a:lnTo>
                  <a:pt x="99704" y="55945"/>
                </a:lnTo>
                <a:lnTo>
                  <a:pt x="17600" y="1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8" name="Google Shape;1438;p51"/>
          <p:cNvSpPr/>
          <p:nvPr/>
        </p:nvSpPr>
        <p:spPr>
          <a:xfrm>
            <a:off x="4395176" y="2825012"/>
            <a:ext cx="220345" cy="234950"/>
          </a:xfrm>
          <a:custGeom>
            <a:rect b="b" l="l" r="r" t="t"/>
            <a:pathLst>
              <a:path extrusionOk="0" h="120000" w="120000">
                <a:moveTo>
                  <a:pt x="18435" y="0"/>
                </a:moveTo>
                <a:lnTo>
                  <a:pt x="777" y="7276"/>
                </a:lnTo>
                <a:lnTo>
                  <a:pt x="415" y="7801"/>
                </a:lnTo>
                <a:lnTo>
                  <a:pt x="181" y="8238"/>
                </a:lnTo>
                <a:lnTo>
                  <a:pt x="51" y="8505"/>
                </a:lnTo>
                <a:lnTo>
                  <a:pt x="0" y="119779"/>
                </a:lnTo>
                <a:lnTo>
                  <a:pt x="81830" y="119900"/>
                </a:lnTo>
                <a:lnTo>
                  <a:pt x="81931" y="84179"/>
                </a:lnTo>
                <a:lnTo>
                  <a:pt x="53153" y="84179"/>
                </a:lnTo>
                <a:lnTo>
                  <a:pt x="53023" y="33122"/>
                </a:lnTo>
                <a:lnTo>
                  <a:pt x="100098" y="33122"/>
                </a:lnTo>
                <a:lnTo>
                  <a:pt x="57768" y="4321"/>
                </a:lnTo>
                <a:lnTo>
                  <a:pt x="56628" y="3598"/>
                </a:lnTo>
                <a:lnTo>
                  <a:pt x="56057" y="3290"/>
                </a:lnTo>
                <a:lnTo>
                  <a:pt x="55512" y="2973"/>
                </a:lnTo>
                <a:lnTo>
                  <a:pt x="47759" y="197"/>
                </a:lnTo>
                <a:lnTo>
                  <a:pt x="47268" y="99"/>
                </a:lnTo>
                <a:lnTo>
                  <a:pt x="46592" y="29"/>
                </a:lnTo>
                <a:lnTo>
                  <a:pt x="18435" y="0"/>
                </a:lnTo>
                <a:close/>
              </a:path>
              <a:path extrusionOk="0" h="120000" w="120000">
                <a:moveTo>
                  <a:pt x="81931" y="84149"/>
                </a:moveTo>
                <a:lnTo>
                  <a:pt x="53153" y="84179"/>
                </a:lnTo>
                <a:lnTo>
                  <a:pt x="81931" y="84179"/>
                </a:lnTo>
                <a:close/>
              </a:path>
              <a:path extrusionOk="0" h="120000" w="120000">
                <a:moveTo>
                  <a:pt x="100098" y="33122"/>
                </a:moveTo>
                <a:lnTo>
                  <a:pt x="53023" y="33122"/>
                </a:lnTo>
                <a:lnTo>
                  <a:pt x="101534" y="61257"/>
                </a:lnTo>
                <a:lnTo>
                  <a:pt x="101895" y="61446"/>
                </a:lnTo>
                <a:lnTo>
                  <a:pt x="102310" y="61614"/>
                </a:lnTo>
                <a:lnTo>
                  <a:pt x="102724" y="61813"/>
                </a:lnTo>
                <a:lnTo>
                  <a:pt x="108121" y="62943"/>
                </a:lnTo>
                <a:lnTo>
                  <a:pt x="109290" y="62873"/>
                </a:lnTo>
                <a:lnTo>
                  <a:pt x="119734" y="51403"/>
                </a:lnTo>
                <a:lnTo>
                  <a:pt x="119585" y="50194"/>
                </a:lnTo>
                <a:lnTo>
                  <a:pt x="115718" y="43749"/>
                </a:lnTo>
                <a:lnTo>
                  <a:pt x="100098" y="33122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9" name="Google Shape;1439;p51"/>
          <p:cNvSpPr/>
          <p:nvPr/>
        </p:nvSpPr>
        <p:spPr>
          <a:xfrm>
            <a:off x="4499681" y="2831359"/>
            <a:ext cx="109855" cy="81915"/>
          </a:xfrm>
          <a:custGeom>
            <a:rect b="b" l="l" r="r" t="t"/>
            <a:pathLst>
              <a:path extrusionOk="0" h="120000" w="120000">
                <a:moveTo>
                  <a:pt x="3378" y="0"/>
                </a:moveTo>
                <a:lnTo>
                  <a:pt x="0" y="6309"/>
                </a:lnTo>
                <a:lnTo>
                  <a:pt x="116288" y="119371"/>
                </a:lnTo>
                <a:lnTo>
                  <a:pt x="119827" y="113343"/>
                </a:lnTo>
                <a:lnTo>
                  <a:pt x="119677" y="113059"/>
                </a:lnTo>
                <a:lnTo>
                  <a:pt x="3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0" name="Google Shape;1440;p51"/>
          <p:cNvSpPr/>
          <p:nvPr/>
        </p:nvSpPr>
        <p:spPr>
          <a:xfrm>
            <a:off x="4605943" y="2908730"/>
            <a:ext cx="12065" cy="18415"/>
          </a:xfrm>
          <a:custGeom>
            <a:rect b="b" l="l" r="r" t="t"/>
            <a:pathLst>
              <a:path extrusionOk="0" h="120000" w="120000">
                <a:moveTo>
                  <a:pt x="34157" y="0"/>
                </a:moveTo>
                <a:lnTo>
                  <a:pt x="0" y="25799"/>
                </a:lnTo>
                <a:lnTo>
                  <a:pt x="7738" y="30478"/>
                </a:lnTo>
                <a:lnTo>
                  <a:pt x="20948" y="39335"/>
                </a:lnTo>
                <a:lnTo>
                  <a:pt x="26578" y="44268"/>
                </a:lnTo>
                <a:lnTo>
                  <a:pt x="32208" y="49579"/>
                </a:lnTo>
                <a:lnTo>
                  <a:pt x="37440" y="55399"/>
                </a:lnTo>
                <a:lnTo>
                  <a:pt x="42692" y="60710"/>
                </a:lnTo>
                <a:lnTo>
                  <a:pt x="64028" y="118273"/>
                </a:lnTo>
                <a:lnTo>
                  <a:pt x="117015" y="118273"/>
                </a:lnTo>
                <a:lnTo>
                  <a:pt x="43657" y="5187"/>
                </a:lnTo>
                <a:lnTo>
                  <a:pt x="34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1" name="Google Shape;1441;p51"/>
          <p:cNvSpPr/>
          <p:nvPr/>
        </p:nvSpPr>
        <p:spPr>
          <a:xfrm>
            <a:off x="4593710" y="2926880"/>
            <a:ext cx="24130" cy="24130"/>
          </a:xfrm>
          <a:custGeom>
            <a:rect b="b" l="l" r="r" t="t"/>
            <a:pathLst>
              <a:path extrusionOk="0" h="120000" w="120000">
                <a:moveTo>
                  <a:pt x="119338" y="0"/>
                </a:moveTo>
                <a:lnTo>
                  <a:pt x="92850" y="0"/>
                </a:lnTo>
                <a:lnTo>
                  <a:pt x="92557" y="9453"/>
                </a:lnTo>
                <a:lnTo>
                  <a:pt x="91199" y="18818"/>
                </a:lnTo>
                <a:lnTo>
                  <a:pt x="76941" y="52028"/>
                </a:lnTo>
                <a:lnTo>
                  <a:pt x="74608" y="55792"/>
                </a:lnTo>
                <a:lnTo>
                  <a:pt x="68884" y="62551"/>
                </a:lnTo>
                <a:lnTo>
                  <a:pt x="65587" y="65639"/>
                </a:lnTo>
                <a:lnTo>
                  <a:pt x="62484" y="68916"/>
                </a:lnTo>
                <a:lnTo>
                  <a:pt x="59186" y="72004"/>
                </a:lnTo>
                <a:lnTo>
                  <a:pt x="55402" y="74516"/>
                </a:lnTo>
                <a:lnTo>
                  <a:pt x="48315" y="79728"/>
                </a:lnTo>
                <a:lnTo>
                  <a:pt x="0" y="93150"/>
                </a:lnTo>
                <a:lnTo>
                  <a:pt x="0" y="119497"/>
                </a:lnTo>
                <a:lnTo>
                  <a:pt x="91876" y="75774"/>
                </a:lnTo>
                <a:lnTo>
                  <a:pt x="95665" y="71522"/>
                </a:lnTo>
                <a:lnTo>
                  <a:pt x="98963" y="66793"/>
                </a:lnTo>
                <a:lnTo>
                  <a:pt x="101782" y="61874"/>
                </a:lnTo>
                <a:lnTo>
                  <a:pt x="104881" y="56946"/>
                </a:lnTo>
                <a:lnTo>
                  <a:pt x="118657" y="12248"/>
                </a:lnTo>
                <a:lnTo>
                  <a:pt x="1193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2" name="Google Shape;1442;p51"/>
          <p:cNvSpPr/>
          <p:nvPr/>
        </p:nvSpPr>
        <p:spPr>
          <a:xfrm>
            <a:off x="4580191" y="2942621"/>
            <a:ext cx="13970" cy="8890"/>
          </a:xfrm>
          <a:custGeom>
            <a:rect b="b" l="l" r="r" t="t"/>
            <a:pathLst>
              <a:path extrusionOk="0" h="120000" w="120000">
                <a:moveTo>
                  <a:pt x="22952" y="0"/>
                </a:moveTo>
                <a:lnTo>
                  <a:pt x="0" y="61302"/>
                </a:lnTo>
                <a:lnTo>
                  <a:pt x="14748" y="73628"/>
                </a:lnTo>
                <a:lnTo>
                  <a:pt x="116125" y="111886"/>
                </a:lnTo>
                <a:lnTo>
                  <a:pt x="116125" y="40350"/>
                </a:lnTo>
                <a:lnTo>
                  <a:pt x="94513" y="37732"/>
                </a:lnTo>
                <a:lnTo>
                  <a:pt x="76415" y="31954"/>
                </a:lnTo>
                <a:lnTo>
                  <a:pt x="64174" y="26972"/>
                </a:lnTo>
                <a:lnTo>
                  <a:pt x="51942" y="20425"/>
                </a:lnTo>
                <a:lnTo>
                  <a:pt x="45740" y="16766"/>
                </a:lnTo>
                <a:lnTo>
                  <a:pt x="34350" y="9166"/>
                </a:lnTo>
                <a:lnTo>
                  <a:pt x="229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3" name="Google Shape;1443;p51"/>
          <p:cNvSpPr/>
          <p:nvPr/>
        </p:nvSpPr>
        <p:spPr>
          <a:xfrm>
            <a:off x="4489874" y="2885126"/>
            <a:ext cx="93345" cy="62230"/>
          </a:xfrm>
          <a:custGeom>
            <a:rect b="b" l="l" r="r" t="t"/>
            <a:pathLst>
              <a:path extrusionOk="0" h="120000" w="120000">
                <a:moveTo>
                  <a:pt x="5201" y="4753"/>
                </a:moveTo>
                <a:lnTo>
                  <a:pt x="0" y="9134"/>
                </a:lnTo>
                <a:lnTo>
                  <a:pt x="1651" y="13475"/>
                </a:lnTo>
                <a:lnTo>
                  <a:pt x="116107" y="119625"/>
                </a:lnTo>
                <a:lnTo>
                  <a:pt x="119643" y="110981"/>
                </a:lnTo>
                <a:lnTo>
                  <a:pt x="5201" y="4753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0" y="9134"/>
                </a:lnTo>
                <a:lnTo>
                  <a:pt x="5201" y="4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4" name="Google Shape;1444;p51"/>
          <p:cNvSpPr/>
          <p:nvPr/>
        </p:nvSpPr>
        <p:spPr>
          <a:xfrm>
            <a:off x="4392559" y="2840948"/>
            <a:ext cx="635" cy="1270"/>
          </a:xfrm>
          <a:custGeom>
            <a:rect b="b" l="l" r="r" t="t"/>
            <a:pathLst>
              <a:path extrusionOk="0" h="120000" w="120000">
                <a:moveTo>
                  <a:pt x="26834" y="0"/>
                </a:moveTo>
                <a:lnTo>
                  <a:pt x="0" y="40283"/>
                </a:lnTo>
                <a:lnTo>
                  <a:pt x="0" y="86146"/>
                </a:lnTo>
                <a:lnTo>
                  <a:pt x="268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5" name="Google Shape;1445;p51"/>
          <p:cNvSpPr/>
          <p:nvPr/>
        </p:nvSpPr>
        <p:spPr>
          <a:xfrm>
            <a:off x="4392701" y="2822371"/>
            <a:ext cx="36830" cy="20955"/>
          </a:xfrm>
          <a:custGeom>
            <a:rect b="b" l="l" r="r" t="t"/>
            <a:pathLst>
              <a:path extrusionOk="0" h="120000" w="120000">
                <a:moveTo>
                  <a:pt x="118364" y="0"/>
                </a:moveTo>
                <a:lnTo>
                  <a:pt x="69343" y="11109"/>
                </a:lnTo>
                <a:lnTo>
                  <a:pt x="66241" y="12449"/>
                </a:lnTo>
                <a:lnTo>
                  <a:pt x="60187" y="16005"/>
                </a:lnTo>
                <a:lnTo>
                  <a:pt x="54609" y="19779"/>
                </a:lnTo>
                <a:lnTo>
                  <a:pt x="51966" y="21892"/>
                </a:lnTo>
                <a:lnTo>
                  <a:pt x="49330" y="23788"/>
                </a:lnTo>
                <a:lnTo>
                  <a:pt x="0" y="106376"/>
                </a:lnTo>
                <a:lnTo>
                  <a:pt x="16288" y="116936"/>
                </a:lnTo>
                <a:lnTo>
                  <a:pt x="16907" y="114050"/>
                </a:lnTo>
                <a:lnTo>
                  <a:pt x="56463" y="51464"/>
                </a:lnTo>
                <a:lnTo>
                  <a:pt x="58792" y="49569"/>
                </a:lnTo>
                <a:lnTo>
                  <a:pt x="79733" y="37675"/>
                </a:lnTo>
                <a:lnTo>
                  <a:pt x="82839" y="36231"/>
                </a:lnTo>
                <a:lnTo>
                  <a:pt x="85937" y="35235"/>
                </a:lnTo>
                <a:lnTo>
                  <a:pt x="99436" y="31896"/>
                </a:lnTo>
                <a:lnTo>
                  <a:pt x="106572" y="30900"/>
                </a:lnTo>
                <a:lnTo>
                  <a:pt x="118364" y="30339"/>
                </a:lnTo>
                <a:lnTo>
                  <a:pt x="118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6" name="Google Shape;1446;p51"/>
          <p:cNvSpPr/>
          <p:nvPr/>
        </p:nvSpPr>
        <p:spPr>
          <a:xfrm>
            <a:off x="4480159" y="2822371"/>
            <a:ext cx="19685" cy="13335"/>
          </a:xfrm>
          <a:custGeom>
            <a:rect b="b" l="l" r="r" t="t"/>
            <a:pathLst>
              <a:path extrusionOk="0" h="120000" w="120000">
                <a:moveTo>
                  <a:pt x="119097" y="119442"/>
                </a:moveTo>
                <a:close/>
              </a:path>
              <a:path extrusionOk="0" h="120000" w="120000">
                <a:moveTo>
                  <a:pt x="1450" y="0"/>
                </a:moveTo>
                <a:lnTo>
                  <a:pt x="0" y="47676"/>
                </a:lnTo>
                <a:lnTo>
                  <a:pt x="8717" y="49421"/>
                </a:lnTo>
                <a:lnTo>
                  <a:pt x="19446" y="52391"/>
                </a:lnTo>
                <a:lnTo>
                  <a:pt x="34533" y="57808"/>
                </a:lnTo>
                <a:lnTo>
                  <a:pt x="42958" y="61651"/>
                </a:lnTo>
                <a:lnTo>
                  <a:pt x="57180" y="69345"/>
                </a:lnTo>
                <a:lnTo>
                  <a:pt x="62404" y="72827"/>
                </a:lnTo>
                <a:lnTo>
                  <a:pt x="67336" y="75797"/>
                </a:lnTo>
                <a:lnTo>
                  <a:pt x="78358" y="83311"/>
                </a:lnTo>
                <a:lnTo>
                  <a:pt x="83881" y="87685"/>
                </a:lnTo>
                <a:lnTo>
                  <a:pt x="89678" y="91869"/>
                </a:lnTo>
                <a:lnTo>
                  <a:pt x="95201" y="96593"/>
                </a:lnTo>
                <a:lnTo>
                  <a:pt x="107088" y="107239"/>
                </a:lnTo>
                <a:lnTo>
                  <a:pt x="113190" y="113187"/>
                </a:lnTo>
                <a:lnTo>
                  <a:pt x="119097" y="119442"/>
                </a:lnTo>
                <a:lnTo>
                  <a:pt x="137855" y="80872"/>
                </a:lnTo>
                <a:lnTo>
                  <a:pt x="131186" y="74051"/>
                </a:lnTo>
                <a:lnTo>
                  <a:pt x="124517" y="67239"/>
                </a:lnTo>
                <a:lnTo>
                  <a:pt x="117829" y="61309"/>
                </a:lnTo>
                <a:lnTo>
                  <a:pt x="111459" y="55370"/>
                </a:lnTo>
                <a:lnTo>
                  <a:pt x="98682" y="45057"/>
                </a:lnTo>
                <a:lnTo>
                  <a:pt x="5230" y="863"/>
                </a:lnTo>
                <a:lnTo>
                  <a:pt x="14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7" name="Google Shape;1447;p51"/>
          <p:cNvSpPr/>
          <p:nvPr/>
        </p:nvSpPr>
        <p:spPr>
          <a:xfrm>
            <a:off x="6398346" y="2958190"/>
            <a:ext cx="393699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8" name="Google Shape;1448;p51"/>
          <p:cNvSpPr/>
          <p:nvPr/>
        </p:nvSpPr>
        <p:spPr>
          <a:xfrm>
            <a:off x="7003184" y="1958324"/>
            <a:ext cx="273240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990"/>
                </a:lnTo>
                <a:lnTo>
                  <a:pt x="0" y="11999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9" name="Google Shape;1449;p51"/>
          <p:cNvSpPr/>
          <p:nvPr/>
        </p:nvSpPr>
        <p:spPr>
          <a:xfrm>
            <a:off x="7003184" y="1888215"/>
            <a:ext cx="2732405" cy="18307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0" name="Google Shape;1450;p51"/>
          <p:cNvSpPr/>
          <p:nvPr/>
        </p:nvSpPr>
        <p:spPr>
          <a:xfrm>
            <a:off x="7638976" y="2689109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99968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1" name="Google Shape;1451;p51"/>
          <p:cNvSpPr/>
          <p:nvPr/>
        </p:nvSpPr>
        <p:spPr>
          <a:xfrm>
            <a:off x="7065083" y="2518576"/>
            <a:ext cx="647700" cy="158750"/>
          </a:xfrm>
          <a:custGeom>
            <a:rect b="b" l="l" r="r" t="t"/>
            <a:pathLst>
              <a:path extrusionOk="0" h="120000" w="12000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2" name="Google Shape;1452;p51"/>
          <p:cNvSpPr/>
          <p:nvPr/>
        </p:nvSpPr>
        <p:spPr>
          <a:xfrm>
            <a:off x="7065083" y="2518576"/>
            <a:ext cx="647700" cy="158750"/>
          </a:xfrm>
          <a:custGeom>
            <a:rect b="b" l="l" r="r" t="t"/>
            <a:pathLst>
              <a:path extrusionOk="0" h="120000" w="12000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</a:path>
              <a:path extrusionOk="0" h="120000" w="120000">
                <a:moveTo>
                  <a:pt x="120002" y="3880"/>
                </a:move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3" name="Google Shape;1453;p51"/>
          <p:cNvSpPr/>
          <p:nvPr/>
        </p:nvSpPr>
        <p:spPr>
          <a:xfrm>
            <a:off x="7555066" y="2523710"/>
            <a:ext cx="158115" cy="309245"/>
          </a:xfrm>
          <a:custGeom>
            <a:rect b="b" l="l" r="r" t="t"/>
            <a:pathLst>
              <a:path extrusionOk="0" h="120000" w="12000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  <a:lnTo>
                  <a:pt x="1234" y="119931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4" name="Google Shape;1454;p51"/>
          <p:cNvSpPr/>
          <p:nvPr/>
        </p:nvSpPr>
        <p:spPr>
          <a:xfrm>
            <a:off x="7555066" y="2523710"/>
            <a:ext cx="158115" cy="309245"/>
          </a:xfrm>
          <a:custGeom>
            <a:rect b="b" l="l" r="r" t="t"/>
            <a:pathLst>
              <a:path extrusionOk="0" h="120000" w="120000">
                <a:moveTo>
                  <a:pt x="0" y="119931"/>
                </a:moveTo>
                <a:lnTo>
                  <a:pt x="1234" y="119931"/>
                </a:lnTo>
                <a:lnTo>
                  <a:pt x="119706" y="58513"/>
                </a:lnTo>
              </a:path>
              <a:path extrusionOk="0" h="120000" w="12000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5" name="Google Shape;1455;p51"/>
          <p:cNvSpPr/>
          <p:nvPr/>
        </p:nvSpPr>
        <p:spPr>
          <a:xfrm>
            <a:off x="7066288" y="2677100"/>
            <a:ext cx="488950" cy="156210"/>
          </a:xfrm>
          <a:custGeom>
            <a:rect b="b" l="l" r="r" t="t"/>
            <a:pathLst>
              <a:path extrusionOk="0" h="120000" w="12000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6" name="Google Shape;1456;p51"/>
          <p:cNvSpPr/>
          <p:nvPr/>
        </p:nvSpPr>
        <p:spPr>
          <a:xfrm>
            <a:off x="7176847" y="2611410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57" y="0"/>
                </a:moveTo>
                <a:lnTo>
                  <a:pt x="53474" y="14988"/>
                </a:lnTo>
                <a:lnTo>
                  <a:pt x="69599" y="33597"/>
                </a:lnTo>
                <a:lnTo>
                  <a:pt x="0" y="106898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7" y="0"/>
                </a:lnTo>
                <a:close/>
              </a:path>
              <a:path extrusionOk="0" h="120000" w="120000">
                <a:moveTo>
                  <a:pt x="109195" y="42519"/>
                </a:moveTo>
                <a:lnTo>
                  <a:pt x="89510" y="42519"/>
                </a:lnTo>
                <a:lnTo>
                  <a:pt x="106948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7" name="Google Shape;1457;p51"/>
          <p:cNvSpPr/>
          <p:nvPr/>
        </p:nvSpPr>
        <p:spPr>
          <a:xfrm>
            <a:off x="7430952" y="2609164"/>
            <a:ext cx="83185" cy="43180"/>
          </a:xfrm>
          <a:custGeom>
            <a:rect b="b" l="l" r="r" t="t"/>
            <a:pathLst>
              <a:path extrusionOk="0" h="120000" w="120000">
                <a:moveTo>
                  <a:pt x="62846" y="53338"/>
                </a:moveTo>
                <a:lnTo>
                  <a:pt x="27817" y="53338"/>
                </a:lnTo>
                <a:lnTo>
                  <a:pt x="96914" y="119185"/>
                </a:lnTo>
                <a:lnTo>
                  <a:pt x="119943" y="106696"/>
                </a:lnTo>
                <a:lnTo>
                  <a:pt x="62846" y="53338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254" y="59599"/>
                </a:lnTo>
                <a:lnTo>
                  <a:pt x="27817" y="53338"/>
                </a:lnTo>
                <a:lnTo>
                  <a:pt x="62846" y="53338"/>
                </a:lnTo>
                <a:lnTo>
                  <a:pt x="52589" y="43753"/>
                </a:lnTo>
                <a:lnTo>
                  <a:pt x="75618" y="24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8" name="Google Shape;1458;p51"/>
          <p:cNvSpPr/>
          <p:nvPr/>
        </p:nvSpPr>
        <p:spPr>
          <a:xfrm>
            <a:off x="7346600" y="2533276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2" y="0"/>
                </a:moveTo>
                <a:lnTo>
                  <a:pt x="16469" y="42650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100" y="119323"/>
                </a:lnTo>
                <a:lnTo>
                  <a:pt x="91777" y="53993"/>
                </a:lnTo>
                <a:lnTo>
                  <a:pt x="117372" y="53993"/>
                </a:lnTo>
                <a:lnTo>
                  <a:pt x="88842" y="0"/>
                </a:lnTo>
                <a:close/>
              </a:path>
              <a:path extrusionOk="0" h="120000" w="120000">
                <a:moveTo>
                  <a:pt x="117372" y="53993"/>
                </a:moveTo>
                <a:lnTo>
                  <a:pt x="96504" y="53993"/>
                </a:lnTo>
                <a:lnTo>
                  <a:pt x="119734" y="58465"/>
                </a:lnTo>
                <a:lnTo>
                  <a:pt x="117372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9" name="Google Shape;1459;p51"/>
          <p:cNvSpPr/>
          <p:nvPr/>
        </p:nvSpPr>
        <p:spPr>
          <a:xfrm>
            <a:off x="7313617" y="2605713"/>
            <a:ext cx="58419" cy="55880"/>
          </a:xfrm>
          <a:custGeom>
            <a:rect b="b" l="l" r="r" t="t"/>
            <a:pathLst>
              <a:path extrusionOk="0" h="120000" w="120000">
                <a:moveTo>
                  <a:pt x="84152" y="63118"/>
                </a:moveTo>
                <a:lnTo>
                  <a:pt x="48881" y="63118"/>
                </a:lnTo>
                <a:lnTo>
                  <a:pt x="0" y="119164"/>
                </a:lnTo>
                <a:lnTo>
                  <a:pt x="34958" y="119164"/>
                </a:lnTo>
                <a:lnTo>
                  <a:pt x="84152" y="63118"/>
                </a:lnTo>
                <a:close/>
              </a:path>
              <a:path extrusionOk="0" h="120000" w="120000">
                <a:moveTo>
                  <a:pt x="112305" y="0"/>
                </a:moveTo>
                <a:lnTo>
                  <a:pt x="13920" y="63118"/>
                </a:lnTo>
                <a:lnTo>
                  <a:pt x="119112" y="63118"/>
                </a:lnTo>
                <a:lnTo>
                  <a:pt x="1123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0" name="Google Shape;1460;p51"/>
          <p:cNvSpPr/>
          <p:nvPr/>
        </p:nvSpPr>
        <p:spPr>
          <a:xfrm>
            <a:off x="7126692" y="2727945"/>
            <a:ext cx="356870" cy="61594"/>
          </a:xfrm>
          <a:custGeom>
            <a:rect b="b" l="l" r="r" t="t"/>
            <a:pathLst>
              <a:path extrusionOk="0" h="120000" w="120000">
                <a:moveTo>
                  <a:pt x="119935" y="59604"/>
                </a:moveTo>
                <a:lnTo>
                  <a:pt x="118415" y="79472"/>
                </a:lnTo>
                <a:lnTo>
                  <a:pt x="116491" y="94957"/>
                </a:lnTo>
                <a:lnTo>
                  <a:pt x="115326" y="103724"/>
                </a:lnTo>
                <a:lnTo>
                  <a:pt x="113806" y="110443"/>
                </a:lnTo>
                <a:lnTo>
                  <a:pt x="112642" y="114827"/>
                </a:lnTo>
                <a:lnTo>
                  <a:pt x="111121" y="119209"/>
                </a:lnTo>
                <a:lnTo>
                  <a:pt x="109198" y="119209"/>
                </a:lnTo>
                <a:lnTo>
                  <a:pt x="99979" y="59604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4"/>
                </a:lnTo>
                <a:lnTo>
                  <a:pt x="78150" y="77423"/>
                </a:lnTo>
                <a:lnTo>
                  <a:pt x="76630" y="94957"/>
                </a:lnTo>
                <a:lnTo>
                  <a:pt x="75465" y="101678"/>
                </a:lnTo>
                <a:lnTo>
                  <a:pt x="73945" y="110443"/>
                </a:lnTo>
                <a:lnTo>
                  <a:pt x="72427" y="114827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4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4"/>
                </a:lnTo>
                <a:lnTo>
                  <a:pt x="39858" y="59604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4"/>
                </a:lnTo>
                <a:lnTo>
                  <a:pt x="10735" y="0"/>
                </a:lnTo>
                <a:lnTo>
                  <a:pt x="8811" y="0"/>
                </a:lnTo>
                <a:lnTo>
                  <a:pt x="1924" y="39734"/>
                </a:lnTo>
                <a:lnTo>
                  <a:pt x="0" y="596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1" name="Google Shape;1461;p51"/>
          <p:cNvSpPr/>
          <p:nvPr/>
        </p:nvSpPr>
        <p:spPr>
          <a:xfrm>
            <a:off x="7126692" y="2727945"/>
            <a:ext cx="356870" cy="61594"/>
          </a:xfrm>
          <a:custGeom>
            <a:rect b="b" l="l" r="r" t="t"/>
            <a:pathLst>
              <a:path extrusionOk="0" h="120000" w="120000">
                <a:moveTo>
                  <a:pt x="0" y="59604"/>
                </a:moveTo>
                <a:lnTo>
                  <a:pt x="1924" y="79472"/>
                </a:lnTo>
                <a:lnTo>
                  <a:pt x="3443" y="94957"/>
                </a:lnTo>
                <a:lnTo>
                  <a:pt x="4608" y="103724"/>
                </a:lnTo>
                <a:lnTo>
                  <a:pt x="6126" y="110443"/>
                </a:lnTo>
                <a:lnTo>
                  <a:pt x="7291" y="114827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4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4"/>
                </a:lnTo>
                <a:lnTo>
                  <a:pt x="41733" y="77423"/>
                </a:lnTo>
                <a:lnTo>
                  <a:pt x="43657" y="94957"/>
                </a:lnTo>
                <a:lnTo>
                  <a:pt x="44822" y="101678"/>
                </a:lnTo>
                <a:lnTo>
                  <a:pt x="45987" y="110443"/>
                </a:lnTo>
                <a:lnTo>
                  <a:pt x="47508" y="114827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4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4"/>
                </a:lnTo>
                <a:lnTo>
                  <a:pt x="87368" y="114827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3" y="116873"/>
                </a:lnTo>
                <a:lnTo>
                  <a:pt x="93850" y="110443"/>
                </a:lnTo>
                <a:lnTo>
                  <a:pt x="95777" y="97295"/>
                </a:lnTo>
                <a:lnTo>
                  <a:pt x="98106" y="81814"/>
                </a:lnTo>
                <a:lnTo>
                  <a:pt x="99979" y="59604"/>
                </a:lnTo>
                <a:lnTo>
                  <a:pt x="101903" y="37686"/>
                </a:lnTo>
                <a:lnTo>
                  <a:pt x="103829" y="19866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8" y="0"/>
                </a:lnTo>
                <a:lnTo>
                  <a:pt x="111121" y="0"/>
                </a:lnTo>
                <a:lnTo>
                  <a:pt x="118415" y="39734"/>
                </a:lnTo>
                <a:lnTo>
                  <a:pt x="119935" y="59604"/>
                </a:lnTo>
              </a:path>
            </a:pathLst>
          </a:custGeom>
          <a:noFill/>
          <a:ln cap="flat" cmpd="sng" w="12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2" name="Google Shape;1462;p51"/>
          <p:cNvSpPr/>
          <p:nvPr/>
        </p:nvSpPr>
        <p:spPr>
          <a:xfrm>
            <a:off x="7125484" y="2727945"/>
            <a:ext cx="356235" cy="61594"/>
          </a:xfrm>
          <a:custGeom>
            <a:rect b="b" l="l" r="r" t="t"/>
            <a:pathLst>
              <a:path extrusionOk="0" h="120000" w="120000">
                <a:moveTo>
                  <a:pt x="119796" y="59604"/>
                </a:moveTo>
                <a:lnTo>
                  <a:pt x="118222" y="79472"/>
                </a:lnTo>
                <a:lnTo>
                  <a:pt x="116344" y="94957"/>
                </a:lnTo>
                <a:lnTo>
                  <a:pt x="115179" y="103724"/>
                </a:lnTo>
                <a:lnTo>
                  <a:pt x="114012" y="110443"/>
                </a:lnTo>
                <a:lnTo>
                  <a:pt x="112489" y="114827"/>
                </a:lnTo>
                <a:lnTo>
                  <a:pt x="110966" y="119209"/>
                </a:lnTo>
                <a:lnTo>
                  <a:pt x="109395" y="119209"/>
                </a:lnTo>
                <a:lnTo>
                  <a:pt x="107516" y="116873"/>
                </a:lnTo>
                <a:lnTo>
                  <a:pt x="105942" y="110443"/>
                </a:lnTo>
                <a:lnTo>
                  <a:pt x="104015" y="97295"/>
                </a:lnTo>
                <a:lnTo>
                  <a:pt x="101732" y="81814"/>
                </a:lnTo>
                <a:lnTo>
                  <a:pt x="99804" y="59604"/>
                </a:lnTo>
                <a:lnTo>
                  <a:pt x="97875" y="37686"/>
                </a:lnTo>
                <a:lnTo>
                  <a:pt x="95998" y="19866"/>
                </a:lnTo>
                <a:lnTo>
                  <a:pt x="94071" y="9049"/>
                </a:lnTo>
                <a:lnTo>
                  <a:pt x="92142" y="2330"/>
                </a:lnTo>
                <a:lnTo>
                  <a:pt x="90619" y="0"/>
                </a:lnTo>
                <a:lnTo>
                  <a:pt x="88692" y="0"/>
                </a:lnTo>
                <a:lnTo>
                  <a:pt x="79864" y="59604"/>
                </a:lnTo>
                <a:lnTo>
                  <a:pt x="78341" y="77423"/>
                </a:lnTo>
                <a:lnTo>
                  <a:pt x="76414" y="94957"/>
                </a:lnTo>
                <a:lnTo>
                  <a:pt x="75247" y="101678"/>
                </a:lnTo>
                <a:lnTo>
                  <a:pt x="74079" y="110443"/>
                </a:lnTo>
                <a:lnTo>
                  <a:pt x="72557" y="114827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4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4"/>
                </a:lnTo>
                <a:lnTo>
                  <a:pt x="32624" y="114827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2" y="116873"/>
                </a:lnTo>
                <a:lnTo>
                  <a:pt x="25724" y="110443"/>
                </a:lnTo>
                <a:lnTo>
                  <a:pt x="23797" y="97295"/>
                </a:lnTo>
                <a:lnTo>
                  <a:pt x="21867" y="81814"/>
                </a:lnTo>
                <a:lnTo>
                  <a:pt x="19991" y="59604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4"/>
                </a:lnTo>
                <a:lnTo>
                  <a:pt x="0" y="5960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3" name="Google Shape;1463;p51"/>
          <p:cNvSpPr/>
          <p:nvPr/>
        </p:nvSpPr>
        <p:spPr>
          <a:xfrm>
            <a:off x="7125484" y="2727945"/>
            <a:ext cx="356235" cy="61594"/>
          </a:xfrm>
          <a:custGeom>
            <a:rect b="b" l="l" r="r" t="t"/>
            <a:pathLst>
              <a:path extrusionOk="0" h="120000" w="120000">
                <a:moveTo>
                  <a:pt x="0" y="59604"/>
                </a:moveTo>
                <a:lnTo>
                  <a:pt x="1571" y="79472"/>
                </a:lnTo>
                <a:lnTo>
                  <a:pt x="3450" y="94957"/>
                </a:lnTo>
                <a:lnTo>
                  <a:pt x="4616" y="103724"/>
                </a:lnTo>
                <a:lnTo>
                  <a:pt x="5784" y="110443"/>
                </a:lnTo>
                <a:lnTo>
                  <a:pt x="7306" y="114827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3"/>
                </a:lnTo>
                <a:lnTo>
                  <a:pt x="14207" y="110443"/>
                </a:lnTo>
                <a:lnTo>
                  <a:pt x="16134" y="97295"/>
                </a:lnTo>
                <a:lnTo>
                  <a:pt x="18061" y="81814"/>
                </a:lnTo>
                <a:lnTo>
                  <a:pt x="19991" y="59604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4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4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4"/>
                </a:lnTo>
                <a:lnTo>
                  <a:pt x="88692" y="119209"/>
                </a:lnTo>
                <a:lnTo>
                  <a:pt x="90619" y="119209"/>
                </a:lnTo>
                <a:lnTo>
                  <a:pt x="99804" y="59604"/>
                </a:lnTo>
                <a:lnTo>
                  <a:pt x="102138" y="37686"/>
                </a:lnTo>
                <a:lnTo>
                  <a:pt x="104015" y="19866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5" y="0"/>
                </a:lnTo>
                <a:lnTo>
                  <a:pt x="110966" y="0"/>
                </a:lnTo>
                <a:lnTo>
                  <a:pt x="118222" y="39734"/>
                </a:lnTo>
                <a:lnTo>
                  <a:pt x="119796" y="59604"/>
                </a:lnTo>
              </a:path>
            </a:pathLst>
          </a:custGeom>
          <a:noFill/>
          <a:ln cap="flat" cmpd="sng" w="12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4" name="Google Shape;1464;p51"/>
          <p:cNvSpPr/>
          <p:nvPr/>
        </p:nvSpPr>
        <p:spPr>
          <a:xfrm>
            <a:off x="7174589" y="2609164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49" y="0"/>
                </a:moveTo>
                <a:lnTo>
                  <a:pt x="53475" y="14972"/>
                </a:lnTo>
                <a:lnTo>
                  <a:pt x="69594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4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extrusionOk="0" h="120000" w="120000">
                <a:moveTo>
                  <a:pt x="109196" y="42503"/>
                </a:moveTo>
                <a:lnTo>
                  <a:pt x="89504" y="42503"/>
                </a:lnTo>
                <a:lnTo>
                  <a:pt x="106950" y="51814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5" name="Google Shape;1465;p51"/>
          <p:cNvSpPr/>
          <p:nvPr/>
        </p:nvSpPr>
        <p:spPr>
          <a:xfrm>
            <a:off x="7428696" y="2606909"/>
            <a:ext cx="83185" cy="43180"/>
          </a:xfrm>
          <a:custGeom>
            <a:rect b="b" l="l" r="r" t="t"/>
            <a:pathLst>
              <a:path extrusionOk="0" h="120000" w="120000">
                <a:moveTo>
                  <a:pt x="62840" y="53355"/>
                </a:moveTo>
                <a:lnTo>
                  <a:pt x="27808" y="53355"/>
                </a:lnTo>
                <a:lnTo>
                  <a:pt x="96905" y="119207"/>
                </a:lnTo>
                <a:lnTo>
                  <a:pt x="119943" y="106699"/>
                </a:lnTo>
                <a:lnTo>
                  <a:pt x="62840" y="53355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035" y="59602"/>
                </a:lnTo>
                <a:lnTo>
                  <a:pt x="27808" y="53355"/>
                </a:lnTo>
                <a:lnTo>
                  <a:pt x="62840" y="53355"/>
                </a:lnTo>
                <a:lnTo>
                  <a:pt x="52577" y="43770"/>
                </a:lnTo>
                <a:lnTo>
                  <a:pt x="75615" y="250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6" name="Google Shape;1466;p51"/>
          <p:cNvSpPr/>
          <p:nvPr/>
        </p:nvSpPr>
        <p:spPr>
          <a:xfrm>
            <a:off x="7344343" y="2531022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2" y="0"/>
                </a:moveTo>
                <a:lnTo>
                  <a:pt x="16335" y="42662"/>
                </a:lnTo>
                <a:lnTo>
                  <a:pt x="38548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100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2" y="0"/>
                </a:lnTo>
                <a:close/>
              </a:path>
              <a:path extrusionOk="0" h="120000" w="120000">
                <a:moveTo>
                  <a:pt x="117361" y="53995"/>
                </a:moveTo>
                <a:lnTo>
                  <a:pt x="96497" y="53995"/>
                </a:lnTo>
                <a:lnTo>
                  <a:pt x="119728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7" name="Google Shape;1467;p51"/>
          <p:cNvSpPr/>
          <p:nvPr/>
        </p:nvSpPr>
        <p:spPr>
          <a:xfrm>
            <a:off x="7311208" y="2603460"/>
            <a:ext cx="58419" cy="55880"/>
          </a:xfrm>
          <a:custGeom>
            <a:rect b="b" l="l" r="r" t="t"/>
            <a:pathLst>
              <a:path extrusionOk="0" h="120000" w="120000">
                <a:moveTo>
                  <a:pt x="84466" y="63128"/>
                </a:moveTo>
                <a:lnTo>
                  <a:pt x="49193" y="63128"/>
                </a:lnTo>
                <a:lnTo>
                  <a:pt x="0" y="119164"/>
                </a:lnTo>
                <a:lnTo>
                  <a:pt x="35270" y="119164"/>
                </a:lnTo>
                <a:lnTo>
                  <a:pt x="84466" y="63128"/>
                </a:lnTo>
                <a:close/>
              </a:path>
              <a:path extrusionOk="0" h="120000" w="120000">
                <a:moveTo>
                  <a:pt x="112619" y="0"/>
                </a:moveTo>
                <a:lnTo>
                  <a:pt x="14218" y="63128"/>
                </a:lnTo>
                <a:lnTo>
                  <a:pt x="119424" y="63128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8" name="Google Shape;1468;p51"/>
          <p:cNvSpPr/>
          <p:nvPr/>
        </p:nvSpPr>
        <p:spPr>
          <a:xfrm>
            <a:off x="8290645" y="2659740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9" name="Google Shape;1469;p51"/>
          <p:cNvSpPr/>
          <p:nvPr/>
        </p:nvSpPr>
        <p:spPr>
          <a:xfrm>
            <a:off x="8677158" y="2493891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0" name="Google Shape;1470;p51"/>
          <p:cNvSpPr/>
          <p:nvPr/>
        </p:nvSpPr>
        <p:spPr>
          <a:xfrm>
            <a:off x="9298709" y="2802615"/>
            <a:ext cx="393698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1" name="Google Shape;1471;p51"/>
          <p:cNvSpPr/>
          <p:nvPr/>
        </p:nvSpPr>
        <p:spPr>
          <a:xfrm>
            <a:off x="7989222" y="2892430"/>
            <a:ext cx="559248" cy="31214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2" name="Google Shape;1472;p51"/>
          <p:cNvSpPr/>
          <p:nvPr/>
        </p:nvSpPr>
        <p:spPr>
          <a:xfrm>
            <a:off x="9236682" y="2867324"/>
            <a:ext cx="40005" cy="126364"/>
          </a:xfrm>
          <a:custGeom>
            <a:rect b="b" l="l" r="r" t="t"/>
            <a:pathLst>
              <a:path extrusionOk="0" h="120000" w="120000">
                <a:moveTo>
                  <a:pt x="0" y="51883"/>
                </a:moveTo>
                <a:lnTo>
                  <a:pt x="9122" y="89111"/>
                </a:lnTo>
                <a:lnTo>
                  <a:pt x="59421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5" y="96160"/>
                </a:ln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3" name="Google Shape;1473;p51"/>
          <p:cNvSpPr/>
          <p:nvPr/>
        </p:nvSpPr>
        <p:spPr>
          <a:xfrm>
            <a:off x="9236682" y="2867324"/>
            <a:ext cx="40005" cy="126364"/>
          </a:xfrm>
          <a:custGeom>
            <a:rect b="b" l="l" r="r" t="t"/>
            <a:pathLst>
              <a:path extrusionOk="0" h="120000" w="12000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23457" y="105657"/>
                </a:lnTo>
              </a:path>
              <a:path extrusionOk="0" h="120000" w="120000">
                <a:moveTo>
                  <a:pt x="59424" y="119519"/>
                </a:move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4" name="Google Shape;1474;p51"/>
          <p:cNvSpPr/>
          <p:nvPr/>
        </p:nvSpPr>
        <p:spPr>
          <a:xfrm>
            <a:off x="9157108" y="2833212"/>
            <a:ext cx="66675" cy="193675"/>
          </a:xfrm>
          <a:custGeom>
            <a:rect b="b" l="l" r="r" t="t"/>
            <a:pathLst>
              <a:path extrusionOk="0" h="120000" w="12000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2" y="118594"/>
                </a:ln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5" name="Google Shape;1475;p51"/>
          <p:cNvSpPr/>
          <p:nvPr/>
        </p:nvSpPr>
        <p:spPr>
          <a:xfrm>
            <a:off x="9157108" y="2833212"/>
            <a:ext cx="66675" cy="193675"/>
          </a:xfrm>
          <a:custGeom>
            <a:rect b="b" l="l" r="r" t="t"/>
            <a:pathLst>
              <a:path extrusionOk="0" h="120000" w="120000">
                <a:moveTo>
                  <a:pt x="72394" y="118594"/>
                </a:move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33697" y="4331"/>
                </a:lnTo>
                <a:lnTo>
                  <a:pt x="23134" y="9508"/>
                </a:lnTo>
                <a:lnTo>
                  <a:pt x="14668" y="16473"/>
                </a:lnTo>
                <a:lnTo>
                  <a:pt x="12530" y="1931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6" name="Google Shape;1476;p51"/>
          <p:cNvSpPr/>
          <p:nvPr/>
        </p:nvSpPr>
        <p:spPr>
          <a:xfrm>
            <a:off x="8985047" y="2556318"/>
            <a:ext cx="192405" cy="753745"/>
          </a:xfrm>
          <a:custGeom>
            <a:rect b="b" l="l" r="r" t="t"/>
            <a:pathLst>
              <a:path extrusionOk="0" h="120000" w="120000">
                <a:moveTo>
                  <a:pt x="8238" y="0"/>
                </a:moveTo>
                <a:lnTo>
                  <a:pt x="2028" y="0"/>
                </a:lnTo>
                <a:lnTo>
                  <a:pt x="6147" y="60003"/>
                </a:lnTo>
                <a:lnTo>
                  <a:pt x="0" y="119989"/>
                </a:lnTo>
                <a:lnTo>
                  <a:pt x="6147" y="119989"/>
                </a:lnTo>
                <a:lnTo>
                  <a:pt x="15637" y="119789"/>
                </a:lnTo>
                <a:lnTo>
                  <a:pt x="42543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3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5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7" name="Google Shape;1477;p51"/>
          <p:cNvSpPr/>
          <p:nvPr/>
        </p:nvSpPr>
        <p:spPr>
          <a:xfrm>
            <a:off x="8985047" y="2556317"/>
            <a:ext cx="192405" cy="753745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2028" y="119989"/>
                </a:lnTo>
                <a:lnTo>
                  <a:pt x="4119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9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4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1" y="21044"/>
                </a:lnTo>
                <a:lnTo>
                  <a:pt x="80940" y="14518"/>
                </a:lnTo>
                <a:lnTo>
                  <a:pt x="67125" y="9043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9" y="0"/>
                </a:lnTo>
                <a:lnTo>
                  <a:pt x="202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8" name="Google Shape;1478;p51"/>
          <p:cNvSpPr/>
          <p:nvPr/>
        </p:nvSpPr>
        <p:spPr>
          <a:xfrm>
            <a:off x="8915436" y="2553016"/>
            <a:ext cx="139700" cy="757555"/>
          </a:xfrm>
          <a:custGeom>
            <a:rect b="b" l="l" r="r" t="t"/>
            <a:pathLst>
              <a:path extrusionOk="0" h="120000" w="12000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6" y="119710"/>
                </a:ln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3" y="60199"/>
                </a:lnTo>
                <a:lnTo>
                  <a:pt x="119324" y="55194"/>
                </a:lnTo>
                <a:lnTo>
                  <a:pt x="117995" y="45748"/>
                </a:lnTo>
                <a:lnTo>
                  <a:pt x="115367" y="36777"/>
                </a:lnTo>
                <a:lnTo>
                  <a:pt x="111502" y="28495"/>
                </a:lnTo>
                <a:lnTo>
                  <a:pt x="106450" y="21025"/>
                </a:lnTo>
                <a:lnTo>
                  <a:pt x="100265" y="14492"/>
                </a:lnTo>
                <a:lnTo>
                  <a:pt x="88976" y="6719"/>
                </a:lnTo>
                <a:lnTo>
                  <a:pt x="70439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6" y="55282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79" name="Google Shape;1479;p51"/>
          <p:cNvSpPr/>
          <p:nvPr/>
        </p:nvSpPr>
        <p:spPr>
          <a:xfrm>
            <a:off x="8915437" y="2553016"/>
            <a:ext cx="139700" cy="757555"/>
          </a:xfrm>
          <a:custGeom>
            <a:rect b="b" l="l" r="r" t="t"/>
            <a:pathLst>
              <a:path extrusionOk="0" h="120000" w="120000">
                <a:moveTo>
                  <a:pt x="64836" y="119710"/>
                </a:move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4" y="60225"/>
                </a:lnTo>
                <a:lnTo>
                  <a:pt x="119503" y="60199"/>
                </a:lnTo>
                <a:lnTo>
                  <a:pt x="118806" y="50321"/>
                </a:lnTo>
                <a:lnTo>
                  <a:pt x="116838" y="41184"/>
                </a:lnTo>
                <a:lnTo>
                  <a:pt x="113585" y="32542"/>
                </a:lnTo>
                <a:lnTo>
                  <a:pt x="109120" y="24651"/>
                </a:lnTo>
                <a:lnTo>
                  <a:pt x="103496" y="17634"/>
                </a:lnTo>
                <a:lnTo>
                  <a:pt x="96764" y="11616"/>
                </a:lnTo>
                <a:lnTo>
                  <a:pt x="84702" y="4730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26528" y="889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0" name="Google Shape;1480;p51"/>
          <p:cNvSpPr/>
          <p:nvPr/>
        </p:nvSpPr>
        <p:spPr>
          <a:xfrm>
            <a:off x="8821315" y="2556333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119902"/>
                </a:moveTo>
                <a:lnTo>
                  <a:pt x="119597" y="0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1" name="Google Shape;1481;p51"/>
          <p:cNvSpPr/>
          <p:nvPr/>
        </p:nvSpPr>
        <p:spPr>
          <a:xfrm>
            <a:off x="8779760" y="2919822"/>
            <a:ext cx="274955" cy="27305"/>
          </a:xfrm>
          <a:custGeom>
            <a:rect b="b" l="l" r="r" t="t"/>
            <a:pathLst>
              <a:path extrusionOk="0" h="120000" w="120000">
                <a:moveTo>
                  <a:pt x="111183" y="113021"/>
                </a:moveTo>
                <a:lnTo>
                  <a:pt x="119932" y="117284"/>
                </a:lnTo>
                <a:lnTo>
                  <a:pt x="119932" y="0"/>
                </a:lnTo>
                <a:lnTo>
                  <a:pt x="55554" y="31594"/>
                </a:lnTo>
                <a:lnTo>
                  <a:pt x="0" y="58859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2" name="Google Shape;1482;p51"/>
          <p:cNvSpPr/>
          <p:nvPr/>
        </p:nvSpPr>
        <p:spPr>
          <a:xfrm>
            <a:off x="8842800" y="2908028"/>
            <a:ext cx="23495" cy="48895"/>
          </a:xfrm>
          <a:custGeom>
            <a:rect b="b" l="l" r="r" t="t"/>
            <a:pathLst>
              <a:path extrusionOk="0" h="120000" w="120000">
                <a:moveTo>
                  <a:pt x="0" y="38829"/>
                </a:moveTo>
                <a:lnTo>
                  <a:pt x="6425" y="91994"/>
                </a:lnTo>
                <a:lnTo>
                  <a:pt x="27135" y="115253"/>
                </a:lnTo>
                <a:lnTo>
                  <a:pt x="49644" y="118969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6162" y="0"/>
                </a:lnTo>
                <a:lnTo>
                  <a:pt x="16129" y="8258"/>
                </a:lnTo>
                <a:lnTo>
                  <a:pt x="0" y="38829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3" name="Google Shape;1483;p51"/>
          <p:cNvSpPr/>
          <p:nvPr/>
        </p:nvSpPr>
        <p:spPr>
          <a:xfrm>
            <a:off x="8842801" y="2908028"/>
            <a:ext cx="23495" cy="48895"/>
          </a:xfrm>
          <a:custGeom>
            <a:rect b="b" l="l" r="r" t="t"/>
            <a:pathLst>
              <a:path extrusionOk="0" h="120000" w="120000">
                <a:moveTo>
                  <a:pt x="49649" y="118966"/>
                </a:moveTo>
                <a:lnTo>
                  <a:pt x="83221" y="107907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7413" y="998"/>
                </a:lnTo>
                <a:lnTo>
                  <a:pt x="76162" y="0"/>
                </a:lnTo>
                <a:lnTo>
                  <a:pt x="16129" y="8258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4" name="Google Shape;1484;p51"/>
          <p:cNvSpPr/>
          <p:nvPr/>
        </p:nvSpPr>
        <p:spPr>
          <a:xfrm>
            <a:off x="8925393" y="3049949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5" name="Google Shape;1485;p51"/>
          <p:cNvSpPr/>
          <p:nvPr/>
        </p:nvSpPr>
        <p:spPr>
          <a:xfrm>
            <a:off x="8925393" y="3049949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6" name="Google Shape;1486;p51"/>
          <p:cNvSpPr/>
          <p:nvPr/>
        </p:nvSpPr>
        <p:spPr>
          <a:xfrm>
            <a:off x="8821310" y="2929819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97" y="119902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7" name="Google Shape;1487;p51"/>
          <p:cNvSpPr/>
          <p:nvPr/>
        </p:nvSpPr>
        <p:spPr>
          <a:xfrm>
            <a:off x="7012698" y="3864654"/>
            <a:ext cx="2732405" cy="1840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8" name="Google Shape;1488;p51"/>
          <p:cNvSpPr/>
          <p:nvPr/>
        </p:nvSpPr>
        <p:spPr>
          <a:xfrm>
            <a:off x="7012698" y="3927184"/>
            <a:ext cx="273240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19992"/>
                </a:lnTo>
                <a:lnTo>
                  <a:pt x="0" y="11999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9" name="Google Shape;1489;p51"/>
          <p:cNvSpPr txBox="1"/>
          <p:nvPr/>
        </p:nvSpPr>
        <p:spPr>
          <a:xfrm>
            <a:off x="964332" y="2016589"/>
            <a:ext cx="8785225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3416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Ad-hoc Wireless Bridge	</a:t>
            </a:r>
            <a:r>
              <a:rPr baseline="-25000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Twin/Honeypot AP	</a:t>
            </a:r>
            <a:r>
              <a:rPr baseline="30000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Reconnaissance</a:t>
            </a:r>
            <a:endParaRPr baseline="30000" sz="3000">
              <a:latin typeface="Arial"/>
              <a:ea typeface="Arial"/>
              <a:cs typeface="Arial"/>
              <a:sym typeface="Arial"/>
            </a:endParaRPr>
          </a:p>
          <a:p>
            <a:pPr indent="-3823334" lvl="0" marL="5614035" marR="0" rtl="0" algn="l">
              <a:lnSpc>
                <a:spcPct val="781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baseline="30000" lang="en-US" sz="1800">
                <a:latin typeface="Arial"/>
                <a:ea typeface="Arial"/>
                <a:cs typeface="Arial"/>
                <a:sym typeface="Arial"/>
              </a:rPr>
              <a:t>HACKER	HACKER’S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 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9"/>
              </a:spcBef>
              <a:spcAft>
                <a:spcPts val="0"/>
              </a:spcAft>
              <a:buNone/>
            </a:pPr>
            <a:r>
              <a:t/>
            </a:r>
            <a:endParaRPr sz="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</a:t>
            </a:r>
            <a:endParaRPr sz="1000"/>
          </a:p>
          <a:p>
            <a:pPr indent="-2540" lvl="0" marL="15240" marR="0" rtl="0" algn="ctr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None/>
            </a:pPr>
            <a:r>
              <a:rPr b="1" baseline="30000" lang="en-US" sz="2100">
                <a:latin typeface="Arial"/>
                <a:ea typeface="Arial"/>
                <a:cs typeface="Arial"/>
                <a:sym typeface="Arial"/>
              </a:rPr>
              <a:t>Client-to-client backdoor access	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Connection to malicious AP	</a:t>
            </a:r>
            <a:r>
              <a:rPr b="1" baseline="-25000" lang="en-US" sz="2100">
                <a:latin typeface="Arial"/>
                <a:ea typeface="Arial"/>
                <a:cs typeface="Arial"/>
                <a:sym typeface="Arial"/>
              </a:rPr>
              <a:t>Seeking network vulnerabilities</a:t>
            </a:r>
            <a:endParaRPr baseline="-25000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7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59" lvl="0" marL="2895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Access Points	</a:t>
            </a:r>
            <a:r>
              <a:rPr baseline="30000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Denial of Service	Cracking Tools</a:t>
            </a:r>
            <a:endParaRPr baseline="30000" sz="3000">
              <a:latin typeface="Arial"/>
              <a:ea typeface="Arial"/>
              <a:cs typeface="Arial"/>
              <a:sym typeface="Arial"/>
            </a:endParaRPr>
          </a:p>
          <a:p>
            <a:pPr indent="-2538" lvl="0" marL="2047239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HACKER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241"/>
              </a:lnSpc>
              <a:spcBef>
                <a:spcPts val="77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" lvl="0" marL="4222115" marR="3756025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2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278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Backdoor network access	</a:t>
            </a:r>
            <a:r>
              <a:rPr b="1" baseline="30000" lang="en-US" sz="21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Sniffing and eavesdropping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51"/>
          <p:cNvSpPr txBox="1"/>
          <p:nvPr/>
        </p:nvSpPr>
        <p:spPr>
          <a:xfrm>
            <a:off x="380662" y="661554"/>
            <a:ext cx="2777490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WLAN Security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51"/>
          <p:cNvSpPr txBox="1"/>
          <p:nvPr/>
        </p:nvSpPr>
        <p:spPr>
          <a:xfrm>
            <a:off x="380662" y="1075574"/>
            <a:ext cx="3617595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Vulnerabilities and Threats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51"/>
          <p:cNvSpPr/>
          <p:nvPr/>
        </p:nvSpPr>
        <p:spPr>
          <a:xfrm>
            <a:off x="7648491" y="4657609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3" name="Google Shape;1493;p51"/>
          <p:cNvSpPr/>
          <p:nvPr/>
        </p:nvSpPr>
        <p:spPr>
          <a:xfrm>
            <a:off x="7074599" y="4487076"/>
            <a:ext cx="647700" cy="158750"/>
          </a:xfrm>
          <a:custGeom>
            <a:rect b="b" l="l" r="r" t="t"/>
            <a:pathLst>
              <a:path extrusionOk="0" h="120000" w="120000">
                <a:moveTo>
                  <a:pt x="120001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1" y="3881"/>
                </a:lnTo>
                <a:lnTo>
                  <a:pt x="120001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4" name="Google Shape;1494;p51"/>
          <p:cNvSpPr/>
          <p:nvPr/>
        </p:nvSpPr>
        <p:spPr>
          <a:xfrm>
            <a:off x="7074599" y="4487076"/>
            <a:ext cx="647700" cy="158750"/>
          </a:xfrm>
          <a:custGeom>
            <a:rect b="b" l="l" r="r" t="t"/>
            <a:pathLst>
              <a:path extrusionOk="0" h="120000" w="120000">
                <a:moveTo>
                  <a:pt x="0" y="119828"/>
                </a:moveTo>
                <a:lnTo>
                  <a:pt x="36530" y="0"/>
                </a:lnTo>
                <a:lnTo>
                  <a:pt x="120001" y="0"/>
                </a:lnTo>
                <a:lnTo>
                  <a:pt x="120001" y="3881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5" name="Google Shape;1495;p51"/>
          <p:cNvSpPr/>
          <p:nvPr/>
        </p:nvSpPr>
        <p:spPr>
          <a:xfrm>
            <a:off x="7564581" y="4492212"/>
            <a:ext cx="158115" cy="309245"/>
          </a:xfrm>
          <a:custGeom>
            <a:rect b="b" l="l" r="r" t="t"/>
            <a:pathLst>
              <a:path extrusionOk="0" h="120000" w="120000">
                <a:moveTo>
                  <a:pt x="119704" y="0"/>
                </a:moveTo>
                <a:lnTo>
                  <a:pt x="0" y="59520"/>
                </a:lnTo>
                <a:lnTo>
                  <a:pt x="0" y="119930"/>
                </a:ln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6" name="Google Shape;1496;p51"/>
          <p:cNvSpPr/>
          <p:nvPr/>
        </p:nvSpPr>
        <p:spPr>
          <a:xfrm>
            <a:off x="7564581" y="4492212"/>
            <a:ext cx="158115" cy="309245"/>
          </a:xfrm>
          <a:custGeom>
            <a:rect b="b" l="l" r="r" t="t"/>
            <a:pathLst>
              <a:path extrusionOk="0" h="120000" w="120000">
                <a:moveTo>
                  <a:pt x="0" y="119930"/>
                </a:move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lnTo>
                  <a:pt x="0" y="59520"/>
                </a:lnTo>
                <a:lnTo>
                  <a:pt x="0" y="11993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7" name="Google Shape;1497;p51"/>
          <p:cNvSpPr/>
          <p:nvPr/>
        </p:nvSpPr>
        <p:spPr>
          <a:xfrm>
            <a:off x="7075803" y="4645600"/>
            <a:ext cx="488950" cy="156210"/>
          </a:xfrm>
          <a:custGeom>
            <a:rect b="b" l="l" r="r" t="t"/>
            <a:pathLst>
              <a:path extrusionOk="0" h="120000" w="12000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8" name="Google Shape;1498;p51"/>
          <p:cNvSpPr/>
          <p:nvPr/>
        </p:nvSpPr>
        <p:spPr>
          <a:xfrm>
            <a:off x="7186362" y="4579910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57" y="0"/>
                </a:moveTo>
                <a:lnTo>
                  <a:pt x="53475" y="14988"/>
                </a:lnTo>
                <a:lnTo>
                  <a:pt x="69601" y="33600"/>
                </a:lnTo>
                <a:lnTo>
                  <a:pt x="0" y="106895"/>
                </a:lnTo>
                <a:lnTo>
                  <a:pt x="17437" y="119028"/>
                </a:lnTo>
                <a:lnTo>
                  <a:pt x="89512" y="42519"/>
                </a:lnTo>
                <a:lnTo>
                  <a:pt x="109196" y="42519"/>
                </a:lnTo>
                <a:lnTo>
                  <a:pt x="119457" y="0"/>
                </a:lnTo>
                <a:close/>
              </a:path>
              <a:path extrusionOk="0" h="120000" w="120000">
                <a:moveTo>
                  <a:pt x="109196" y="42519"/>
                </a:moveTo>
                <a:lnTo>
                  <a:pt x="89512" y="42519"/>
                </a:lnTo>
                <a:lnTo>
                  <a:pt x="106950" y="51830"/>
                </a:lnTo>
                <a:lnTo>
                  <a:pt x="109196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9" name="Google Shape;1499;p51"/>
          <p:cNvSpPr/>
          <p:nvPr/>
        </p:nvSpPr>
        <p:spPr>
          <a:xfrm>
            <a:off x="7440467" y="4577662"/>
            <a:ext cx="83185" cy="43180"/>
          </a:xfrm>
          <a:custGeom>
            <a:rect b="b" l="l" r="r" t="t"/>
            <a:pathLst>
              <a:path extrusionOk="0" h="120000" w="120000">
                <a:moveTo>
                  <a:pt x="62850" y="53342"/>
                </a:moveTo>
                <a:lnTo>
                  <a:pt x="27817" y="53342"/>
                </a:lnTo>
                <a:lnTo>
                  <a:pt x="96914" y="119194"/>
                </a:lnTo>
                <a:lnTo>
                  <a:pt x="119943" y="106701"/>
                </a:lnTo>
                <a:lnTo>
                  <a:pt x="62850" y="53342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254" y="59603"/>
                </a:lnTo>
                <a:lnTo>
                  <a:pt x="27817" y="53342"/>
                </a:lnTo>
                <a:lnTo>
                  <a:pt x="62850" y="53342"/>
                </a:lnTo>
                <a:lnTo>
                  <a:pt x="52589" y="43754"/>
                </a:lnTo>
                <a:lnTo>
                  <a:pt x="75618" y="250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0" name="Google Shape;1500;p51"/>
          <p:cNvSpPr/>
          <p:nvPr/>
        </p:nvSpPr>
        <p:spPr>
          <a:xfrm>
            <a:off x="7356116" y="4501776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0" y="0"/>
                </a:moveTo>
                <a:lnTo>
                  <a:pt x="16469" y="42648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7" y="53993"/>
                </a:lnTo>
                <a:lnTo>
                  <a:pt x="117370" y="53993"/>
                </a:lnTo>
                <a:lnTo>
                  <a:pt x="88840" y="0"/>
                </a:lnTo>
                <a:close/>
              </a:path>
              <a:path extrusionOk="0" h="120000" w="120000">
                <a:moveTo>
                  <a:pt x="117370" y="53993"/>
                </a:moveTo>
                <a:lnTo>
                  <a:pt x="96503" y="53993"/>
                </a:lnTo>
                <a:lnTo>
                  <a:pt x="119733" y="58465"/>
                </a:lnTo>
                <a:lnTo>
                  <a:pt x="117370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1" name="Google Shape;1501;p51"/>
          <p:cNvSpPr/>
          <p:nvPr/>
        </p:nvSpPr>
        <p:spPr>
          <a:xfrm>
            <a:off x="7323132" y="4574213"/>
            <a:ext cx="58419" cy="55880"/>
          </a:xfrm>
          <a:custGeom>
            <a:rect b="b" l="l" r="r" t="t"/>
            <a:pathLst>
              <a:path extrusionOk="0" h="120000" w="120000">
                <a:moveTo>
                  <a:pt x="84152" y="63117"/>
                </a:moveTo>
                <a:lnTo>
                  <a:pt x="48881" y="63117"/>
                </a:lnTo>
                <a:lnTo>
                  <a:pt x="0" y="119166"/>
                </a:lnTo>
                <a:lnTo>
                  <a:pt x="34960" y="119166"/>
                </a:lnTo>
                <a:lnTo>
                  <a:pt x="84152" y="63117"/>
                </a:lnTo>
                <a:close/>
              </a:path>
              <a:path extrusionOk="0" h="120000" w="120000">
                <a:moveTo>
                  <a:pt x="112309" y="0"/>
                </a:moveTo>
                <a:lnTo>
                  <a:pt x="13920" y="63117"/>
                </a:lnTo>
                <a:lnTo>
                  <a:pt x="119114" y="63117"/>
                </a:lnTo>
                <a:lnTo>
                  <a:pt x="1123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2" name="Google Shape;1502;p51"/>
          <p:cNvSpPr/>
          <p:nvPr/>
        </p:nvSpPr>
        <p:spPr>
          <a:xfrm>
            <a:off x="7136207" y="4696445"/>
            <a:ext cx="356870" cy="61594"/>
          </a:xfrm>
          <a:custGeom>
            <a:rect b="b" l="l" r="r" t="t"/>
            <a:pathLst>
              <a:path extrusionOk="0" h="120000" w="120000">
                <a:moveTo>
                  <a:pt x="119935" y="59603"/>
                </a:moveTo>
                <a:lnTo>
                  <a:pt x="118415" y="79471"/>
                </a:lnTo>
                <a:lnTo>
                  <a:pt x="116491" y="94955"/>
                </a:lnTo>
                <a:lnTo>
                  <a:pt x="115326" y="103722"/>
                </a:lnTo>
                <a:lnTo>
                  <a:pt x="113806" y="110442"/>
                </a:lnTo>
                <a:lnTo>
                  <a:pt x="112641" y="114825"/>
                </a:lnTo>
                <a:lnTo>
                  <a:pt x="111121" y="119209"/>
                </a:lnTo>
                <a:lnTo>
                  <a:pt x="109197" y="119209"/>
                </a:lnTo>
                <a:lnTo>
                  <a:pt x="99979" y="59603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3"/>
                </a:lnTo>
                <a:lnTo>
                  <a:pt x="78150" y="77423"/>
                </a:lnTo>
                <a:lnTo>
                  <a:pt x="76630" y="94955"/>
                </a:lnTo>
                <a:lnTo>
                  <a:pt x="75465" y="101677"/>
                </a:lnTo>
                <a:lnTo>
                  <a:pt x="73945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3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3" name="Google Shape;1503;p51"/>
          <p:cNvSpPr/>
          <p:nvPr/>
        </p:nvSpPr>
        <p:spPr>
          <a:xfrm>
            <a:off x="7136207" y="4696445"/>
            <a:ext cx="356870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7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3"/>
                </a:lnTo>
                <a:lnTo>
                  <a:pt x="87368" y="114825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2" y="116871"/>
                </a:lnTo>
                <a:lnTo>
                  <a:pt x="93850" y="110442"/>
                </a:lnTo>
                <a:lnTo>
                  <a:pt x="95776" y="97293"/>
                </a:lnTo>
                <a:lnTo>
                  <a:pt x="98106" y="81813"/>
                </a:lnTo>
                <a:lnTo>
                  <a:pt x="99979" y="59603"/>
                </a:lnTo>
                <a:lnTo>
                  <a:pt x="101903" y="37688"/>
                </a:lnTo>
                <a:lnTo>
                  <a:pt x="103829" y="19867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7" y="0"/>
                </a:lnTo>
                <a:lnTo>
                  <a:pt x="111121" y="0"/>
                </a:lnTo>
                <a:lnTo>
                  <a:pt x="118415" y="39735"/>
                </a:lnTo>
                <a:lnTo>
                  <a:pt x="119935" y="59603"/>
                </a:lnTo>
              </a:path>
            </a:pathLst>
          </a:custGeom>
          <a:noFill/>
          <a:ln cap="flat" cmpd="sng" w="12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4" name="Google Shape;1504;p51"/>
          <p:cNvSpPr/>
          <p:nvPr/>
        </p:nvSpPr>
        <p:spPr>
          <a:xfrm>
            <a:off x="7135000" y="4696445"/>
            <a:ext cx="356235" cy="61594"/>
          </a:xfrm>
          <a:custGeom>
            <a:rect b="b" l="l" r="r" t="t"/>
            <a:pathLst>
              <a:path extrusionOk="0" h="120000" w="12000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8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1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49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5" name="Google Shape;1505;p51"/>
          <p:cNvSpPr/>
          <p:nvPr/>
        </p:nvSpPr>
        <p:spPr>
          <a:xfrm>
            <a:off x="7135000" y="4696445"/>
            <a:ext cx="356235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571" y="79471"/>
                </a:lnTo>
                <a:lnTo>
                  <a:pt x="3449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8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cap="flat" cmpd="sng" w="12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6" name="Google Shape;1506;p51"/>
          <p:cNvSpPr/>
          <p:nvPr/>
        </p:nvSpPr>
        <p:spPr>
          <a:xfrm>
            <a:off x="7184105" y="4577662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49" y="0"/>
                </a:moveTo>
                <a:lnTo>
                  <a:pt x="53474" y="14972"/>
                </a:lnTo>
                <a:lnTo>
                  <a:pt x="69594" y="33600"/>
                </a:lnTo>
                <a:lnTo>
                  <a:pt x="0" y="106879"/>
                </a:lnTo>
                <a:lnTo>
                  <a:pt x="17272" y="119030"/>
                </a:lnTo>
                <a:lnTo>
                  <a:pt x="89503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extrusionOk="0" h="120000" w="120000">
                <a:moveTo>
                  <a:pt x="109196" y="42503"/>
                </a:moveTo>
                <a:lnTo>
                  <a:pt x="89503" y="42503"/>
                </a:lnTo>
                <a:lnTo>
                  <a:pt x="106948" y="51817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7" name="Google Shape;1507;p51"/>
          <p:cNvSpPr/>
          <p:nvPr/>
        </p:nvSpPr>
        <p:spPr>
          <a:xfrm>
            <a:off x="7438211" y="4575409"/>
            <a:ext cx="83185" cy="43180"/>
          </a:xfrm>
          <a:custGeom>
            <a:rect b="b" l="l" r="r" t="t"/>
            <a:pathLst>
              <a:path extrusionOk="0" h="120000" w="120000">
                <a:moveTo>
                  <a:pt x="62840" y="53356"/>
                </a:moveTo>
                <a:lnTo>
                  <a:pt x="27807" y="53356"/>
                </a:lnTo>
                <a:lnTo>
                  <a:pt x="96904" y="119207"/>
                </a:lnTo>
                <a:lnTo>
                  <a:pt x="119942" y="106699"/>
                </a:lnTo>
                <a:lnTo>
                  <a:pt x="62840" y="53356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032" y="59603"/>
                </a:lnTo>
                <a:lnTo>
                  <a:pt x="27807" y="53356"/>
                </a:lnTo>
                <a:lnTo>
                  <a:pt x="62840" y="53356"/>
                </a:lnTo>
                <a:lnTo>
                  <a:pt x="52577" y="43771"/>
                </a:lnTo>
                <a:lnTo>
                  <a:pt x="75615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8" name="Google Shape;1508;p51"/>
          <p:cNvSpPr/>
          <p:nvPr/>
        </p:nvSpPr>
        <p:spPr>
          <a:xfrm>
            <a:off x="7353860" y="4499522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0" y="0"/>
                </a:moveTo>
                <a:lnTo>
                  <a:pt x="16335" y="42662"/>
                </a:lnTo>
                <a:lnTo>
                  <a:pt x="38548" y="47132"/>
                </a:lnTo>
                <a:lnTo>
                  <a:pt x="41484" y="47132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0" y="0"/>
                </a:lnTo>
                <a:close/>
              </a:path>
              <a:path extrusionOk="0" h="120000" w="120000">
                <a:moveTo>
                  <a:pt x="117361" y="53995"/>
                </a:moveTo>
                <a:lnTo>
                  <a:pt x="96497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9" name="Google Shape;1509;p51"/>
          <p:cNvSpPr/>
          <p:nvPr/>
        </p:nvSpPr>
        <p:spPr>
          <a:xfrm>
            <a:off x="7320724" y="4571960"/>
            <a:ext cx="58419" cy="55880"/>
          </a:xfrm>
          <a:custGeom>
            <a:rect b="b" l="l" r="r" t="t"/>
            <a:pathLst>
              <a:path extrusionOk="0" h="120000" w="120000">
                <a:moveTo>
                  <a:pt x="84464" y="63129"/>
                </a:moveTo>
                <a:lnTo>
                  <a:pt x="49191" y="63129"/>
                </a:lnTo>
                <a:lnTo>
                  <a:pt x="0" y="119166"/>
                </a:lnTo>
                <a:lnTo>
                  <a:pt x="35268" y="119166"/>
                </a:lnTo>
                <a:lnTo>
                  <a:pt x="84464" y="63129"/>
                </a:lnTo>
                <a:close/>
              </a:path>
              <a:path extrusionOk="0" h="120000" w="120000">
                <a:moveTo>
                  <a:pt x="112619" y="0"/>
                </a:moveTo>
                <a:lnTo>
                  <a:pt x="14218" y="63129"/>
                </a:lnTo>
                <a:lnTo>
                  <a:pt x="119422" y="63129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0" name="Google Shape;1510;p51"/>
          <p:cNvSpPr/>
          <p:nvPr/>
        </p:nvSpPr>
        <p:spPr>
          <a:xfrm>
            <a:off x="8300158" y="4628241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1" name="Google Shape;1511;p51"/>
          <p:cNvSpPr/>
          <p:nvPr/>
        </p:nvSpPr>
        <p:spPr>
          <a:xfrm>
            <a:off x="8686669" y="4462391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2" name="Google Shape;1512;p51"/>
          <p:cNvSpPr/>
          <p:nvPr/>
        </p:nvSpPr>
        <p:spPr>
          <a:xfrm>
            <a:off x="9274881" y="4753654"/>
            <a:ext cx="393698" cy="3079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3" name="Google Shape;1513;p51"/>
          <p:cNvSpPr/>
          <p:nvPr/>
        </p:nvSpPr>
        <p:spPr>
          <a:xfrm>
            <a:off x="7973336" y="4833941"/>
            <a:ext cx="559246" cy="31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4" name="Google Shape;1514;p51"/>
          <p:cNvSpPr/>
          <p:nvPr/>
        </p:nvSpPr>
        <p:spPr>
          <a:xfrm>
            <a:off x="9217618" y="4842172"/>
            <a:ext cx="40005" cy="126364"/>
          </a:xfrm>
          <a:custGeom>
            <a:rect b="b" l="l" r="r" t="t"/>
            <a:pathLst>
              <a:path extrusionOk="0" h="120000" w="120000">
                <a:moveTo>
                  <a:pt x="0" y="51883"/>
                </a:moveTo>
                <a:lnTo>
                  <a:pt x="9122" y="89111"/>
                </a:lnTo>
                <a:lnTo>
                  <a:pt x="59424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2" y="96159"/>
                </a:ln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5" name="Google Shape;1515;p51"/>
          <p:cNvSpPr/>
          <p:nvPr/>
        </p:nvSpPr>
        <p:spPr>
          <a:xfrm>
            <a:off x="9217618" y="4842172"/>
            <a:ext cx="40005" cy="126364"/>
          </a:xfrm>
          <a:custGeom>
            <a:rect b="b" l="l" r="r" t="t"/>
            <a:pathLst>
              <a:path extrusionOk="0" h="120000" w="12000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32267" y="112312"/>
                </a:lnTo>
                <a:lnTo>
                  <a:pt x="45055" y="117329"/>
                </a:lnTo>
              </a:path>
              <a:path extrusionOk="0" h="120000" w="120000">
                <a:moveTo>
                  <a:pt x="59424" y="119520"/>
                </a:move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6" name="Google Shape;1516;p51"/>
          <p:cNvSpPr/>
          <p:nvPr/>
        </p:nvSpPr>
        <p:spPr>
          <a:xfrm>
            <a:off x="9138044" y="4808060"/>
            <a:ext cx="66675" cy="193675"/>
          </a:xfrm>
          <a:custGeom>
            <a:rect b="b" l="l" r="r" t="t"/>
            <a:pathLst>
              <a:path extrusionOk="0" h="120000" w="12000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4" y="118594"/>
                </a:ln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7" name="Google Shape;1517;p51"/>
          <p:cNvSpPr/>
          <p:nvPr/>
        </p:nvSpPr>
        <p:spPr>
          <a:xfrm>
            <a:off x="9138044" y="4808060"/>
            <a:ext cx="66675" cy="193675"/>
          </a:xfrm>
          <a:custGeom>
            <a:rect b="b" l="l" r="r" t="t"/>
            <a:pathLst>
              <a:path extrusionOk="0" h="120000" w="120000">
                <a:moveTo>
                  <a:pt x="59619" y="119798"/>
                </a:move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lnTo>
                  <a:pt x="1052" y="71647"/>
                </a:lnTo>
                <a:lnTo>
                  <a:pt x="15802" y="102243"/>
                </a:lnTo>
                <a:lnTo>
                  <a:pt x="33941" y="114822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8" name="Google Shape;1518;p51"/>
          <p:cNvSpPr/>
          <p:nvPr/>
        </p:nvSpPr>
        <p:spPr>
          <a:xfrm>
            <a:off x="8965983" y="4531166"/>
            <a:ext cx="192405" cy="753745"/>
          </a:xfrm>
          <a:custGeom>
            <a:rect b="b" l="l" r="r" t="t"/>
            <a:pathLst>
              <a:path extrusionOk="0" h="120000" w="120000">
                <a:moveTo>
                  <a:pt x="8238" y="0"/>
                </a:moveTo>
                <a:lnTo>
                  <a:pt x="2028" y="0"/>
                </a:lnTo>
                <a:lnTo>
                  <a:pt x="6148" y="60003"/>
                </a:lnTo>
                <a:lnTo>
                  <a:pt x="0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3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4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9" name="Google Shape;1519;p51"/>
          <p:cNvSpPr/>
          <p:nvPr/>
        </p:nvSpPr>
        <p:spPr>
          <a:xfrm>
            <a:off x="8965985" y="4531166"/>
            <a:ext cx="192405" cy="753745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2028" y="119989"/>
                </a:lnTo>
                <a:lnTo>
                  <a:pt x="4118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3" y="116910"/>
                </a:lnTo>
                <a:lnTo>
                  <a:pt x="66549" y="110949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4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09" y="21044"/>
                </a:lnTo>
                <a:lnTo>
                  <a:pt x="80940" y="14518"/>
                </a:lnTo>
                <a:lnTo>
                  <a:pt x="67124" y="9043"/>
                </a:lnTo>
                <a:lnTo>
                  <a:pt x="43613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8" y="0"/>
                </a:lnTo>
                <a:lnTo>
                  <a:pt x="202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0" name="Google Shape;1520;p51"/>
          <p:cNvSpPr/>
          <p:nvPr/>
        </p:nvSpPr>
        <p:spPr>
          <a:xfrm>
            <a:off x="8896374" y="4527865"/>
            <a:ext cx="139700" cy="757555"/>
          </a:xfrm>
          <a:custGeom>
            <a:rect b="b" l="l" r="r" t="t"/>
            <a:pathLst>
              <a:path extrusionOk="0" h="120000" w="12000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5" y="119709"/>
                </a:lnTo>
                <a:lnTo>
                  <a:pt x="87704" y="113205"/>
                </a:lnTo>
                <a:lnTo>
                  <a:pt x="99088" y="105467"/>
                </a:lnTo>
                <a:lnTo>
                  <a:pt x="105487" y="98975"/>
                </a:lnTo>
                <a:lnTo>
                  <a:pt x="110813" y="91565"/>
                </a:lnTo>
                <a:lnTo>
                  <a:pt x="114961" y="83362"/>
                </a:lnTo>
                <a:lnTo>
                  <a:pt x="117829" y="74495"/>
                </a:lnTo>
                <a:lnTo>
                  <a:pt x="119312" y="65090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3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7" y="55268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1" name="Google Shape;1521;p51"/>
          <p:cNvSpPr/>
          <p:nvPr/>
        </p:nvSpPr>
        <p:spPr>
          <a:xfrm>
            <a:off x="8896374" y="4527865"/>
            <a:ext cx="139700" cy="757555"/>
          </a:xfrm>
          <a:custGeom>
            <a:rect b="b" l="l" r="r" t="t"/>
            <a:pathLst>
              <a:path extrusionOk="0" h="120000" w="120000">
                <a:moveTo>
                  <a:pt x="59793" y="119909"/>
                </a:moveTo>
                <a:lnTo>
                  <a:pt x="83486" y="115187"/>
                </a:lnTo>
                <a:lnTo>
                  <a:pt x="95518" y="108329"/>
                </a:lnTo>
                <a:lnTo>
                  <a:pt x="102415" y="102344"/>
                </a:lnTo>
                <a:lnTo>
                  <a:pt x="108290" y="95377"/>
                </a:lnTo>
                <a:lnTo>
                  <a:pt x="113040" y="87555"/>
                </a:lnTo>
                <a:lnTo>
                  <a:pt x="116561" y="79004"/>
                </a:lnTo>
                <a:lnTo>
                  <a:pt x="118751" y="69851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425" y="46045"/>
                </a:lnTo>
              </a:path>
              <a:path extrusionOk="0" h="120000" w="120000">
                <a:moveTo>
                  <a:pt x="662" y="50440"/>
                </a:moveTo>
                <a:lnTo>
                  <a:pt x="571" y="51324"/>
                </a:lnTo>
              </a:path>
              <a:path extrusionOk="0" h="120000" w="120000">
                <a:moveTo>
                  <a:pt x="167" y="55270"/>
                </a:moveTo>
                <a:lnTo>
                  <a:pt x="189" y="65163"/>
                </a:lnTo>
                <a:lnTo>
                  <a:pt x="1674" y="74670"/>
                </a:lnTo>
                <a:lnTo>
                  <a:pt x="4543" y="83589"/>
                </a:lnTo>
                <a:lnTo>
                  <a:pt x="8693" y="91804"/>
                </a:lnTo>
                <a:lnTo>
                  <a:pt x="14022" y="99195"/>
                </a:lnTo>
                <a:lnTo>
                  <a:pt x="20428" y="105647"/>
                </a:lnTo>
                <a:lnTo>
                  <a:pt x="31827" y="113307"/>
                </a:lnTo>
                <a:lnTo>
                  <a:pt x="49826" y="119136"/>
                </a:lnTo>
                <a:lnTo>
                  <a:pt x="54740" y="119713"/>
                </a:lnTo>
                <a:lnTo>
                  <a:pt x="59793" y="119909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2" name="Google Shape;1522;p51"/>
          <p:cNvSpPr/>
          <p:nvPr/>
        </p:nvSpPr>
        <p:spPr>
          <a:xfrm>
            <a:off x="8802252" y="4531182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119902"/>
                </a:moveTo>
                <a:lnTo>
                  <a:pt x="119596" y="0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3" name="Google Shape;1523;p51"/>
          <p:cNvSpPr/>
          <p:nvPr/>
        </p:nvSpPr>
        <p:spPr>
          <a:xfrm>
            <a:off x="8760699" y="4894671"/>
            <a:ext cx="274955" cy="27305"/>
          </a:xfrm>
          <a:custGeom>
            <a:rect b="b" l="l" r="r" t="t"/>
            <a:pathLst>
              <a:path extrusionOk="0" h="120000" w="120000">
                <a:moveTo>
                  <a:pt x="103934" y="109496"/>
                </a:moveTo>
                <a:lnTo>
                  <a:pt x="119931" y="117288"/>
                </a:lnTo>
                <a:lnTo>
                  <a:pt x="119931" y="0"/>
                </a:lnTo>
              </a:path>
              <a:path extrusionOk="0" h="120000" w="120000">
                <a:moveTo>
                  <a:pt x="74047" y="22515"/>
                </a:moveTo>
                <a:lnTo>
                  <a:pt x="0" y="58861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4" name="Google Shape;1524;p51"/>
          <p:cNvSpPr/>
          <p:nvPr/>
        </p:nvSpPr>
        <p:spPr>
          <a:xfrm>
            <a:off x="8823738" y="4882877"/>
            <a:ext cx="23495" cy="48895"/>
          </a:xfrm>
          <a:custGeom>
            <a:rect b="b" l="l" r="r" t="t"/>
            <a:pathLst>
              <a:path extrusionOk="0" h="120000" w="120000">
                <a:moveTo>
                  <a:pt x="0" y="38830"/>
                </a:moveTo>
                <a:lnTo>
                  <a:pt x="6430" y="91992"/>
                </a:lnTo>
                <a:lnTo>
                  <a:pt x="27135" y="115251"/>
                </a:lnTo>
                <a:lnTo>
                  <a:pt x="49649" y="118964"/>
                </a:ln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5" name="Google Shape;1525;p51"/>
          <p:cNvSpPr/>
          <p:nvPr/>
        </p:nvSpPr>
        <p:spPr>
          <a:xfrm>
            <a:off x="8823738" y="4882877"/>
            <a:ext cx="23495" cy="48895"/>
          </a:xfrm>
          <a:custGeom>
            <a:rect b="b" l="l" r="r" t="t"/>
            <a:pathLst>
              <a:path extrusionOk="0" h="120000" w="120000">
                <a:moveTo>
                  <a:pt x="49649" y="118964"/>
                </a:move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lnTo>
                  <a:pt x="6430" y="91992"/>
                </a:lnTo>
                <a:lnTo>
                  <a:pt x="27135" y="115251"/>
                </a:lnTo>
              </a:path>
              <a:path extrusionOk="0" h="120000" w="120000">
                <a:moveTo>
                  <a:pt x="38995" y="117207"/>
                </a:moveTo>
                <a:lnTo>
                  <a:pt x="49649" y="118964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6" name="Google Shape;1526;p51"/>
          <p:cNvSpPr/>
          <p:nvPr/>
        </p:nvSpPr>
        <p:spPr>
          <a:xfrm>
            <a:off x="8906330" y="5024798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7" name="Google Shape;1527;p51"/>
          <p:cNvSpPr/>
          <p:nvPr/>
        </p:nvSpPr>
        <p:spPr>
          <a:xfrm>
            <a:off x="8906330" y="5024798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8" name="Google Shape;1528;p51"/>
          <p:cNvSpPr/>
          <p:nvPr/>
        </p:nvSpPr>
        <p:spPr>
          <a:xfrm>
            <a:off x="8802247" y="4904667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96" y="119902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9" name="Google Shape;1529;p51"/>
          <p:cNvSpPr txBox="1"/>
          <p:nvPr/>
        </p:nvSpPr>
        <p:spPr>
          <a:xfrm>
            <a:off x="1144073" y="1529224"/>
            <a:ext cx="238315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On-Wire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51"/>
          <p:cNvSpPr txBox="1"/>
          <p:nvPr/>
        </p:nvSpPr>
        <p:spPr>
          <a:xfrm>
            <a:off x="5264444" y="1530812"/>
            <a:ext cx="297878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51"/>
          <p:cNvSpPr/>
          <p:nvPr/>
        </p:nvSpPr>
        <p:spPr>
          <a:xfrm>
            <a:off x="1021485" y="6410173"/>
            <a:ext cx="872807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2" name="Google Shape;1532;p51"/>
          <p:cNvSpPr/>
          <p:nvPr/>
        </p:nvSpPr>
        <p:spPr>
          <a:xfrm>
            <a:off x="9735271" y="5830749"/>
            <a:ext cx="14604" cy="360045"/>
          </a:xfrm>
          <a:custGeom>
            <a:rect b="b" l="l" r="r" t="t"/>
            <a:pathLst>
              <a:path extrusionOk="0" h="120000" w="120000">
                <a:moveTo>
                  <a:pt x="0" y="119959"/>
                </a:moveTo>
                <a:lnTo>
                  <a:pt x="117395" y="119959"/>
                </a:lnTo>
                <a:lnTo>
                  <a:pt x="117395" y="0"/>
                </a:lnTo>
                <a:lnTo>
                  <a:pt x="0" y="0"/>
                </a:lnTo>
                <a:lnTo>
                  <a:pt x="0" y="11995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3" name="Google Shape;1533;p51"/>
          <p:cNvSpPr/>
          <p:nvPr/>
        </p:nvSpPr>
        <p:spPr>
          <a:xfrm>
            <a:off x="1021485" y="5830749"/>
            <a:ext cx="872807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4" name="Google Shape;1534;p51"/>
          <p:cNvSpPr/>
          <p:nvPr/>
        </p:nvSpPr>
        <p:spPr>
          <a:xfrm>
            <a:off x="1477096" y="6306765"/>
            <a:ext cx="577850" cy="4317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5" name="Google Shape;1535;p51"/>
          <p:cNvSpPr/>
          <p:nvPr/>
        </p:nvSpPr>
        <p:spPr>
          <a:xfrm>
            <a:off x="9298333" y="6476360"/>
            <a:ext cx="27940" cy="75565"/>
          </a:xfrm>
          <a:custGeom>
            <a:rect b="b" l="l" r="r" t="t"/>
            <a:pathLst>
              <a:path extrusionOk="0" h="120000" w="120000">
                <a:moveTo>
                  <a:pt x="0" y="47342"/>
                </a:move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6" name="Google Shape;1536;p51"/>
          <p:cNvSpPr/>
          <p:nvPr/>
        </p:nvSpPr>
        <p:spPr>
          <a:xfrm>
            <a:off x="9298333" y="6476360"/>
            <a:ext cx="27940" cy="75565"/>
          </a:xfrm>
          <a:custGeom>
            <a:rect b="b" l="l" r="r" t="t"/>
            <a:pathLst>
              <a:path extrusionOk="0" h="120000" w="120000">
                <a:moveTo>
                  <a:pt x="74697" y="0"/>
                </a:move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7" name="Google Shape;1537;p51"/>
          <p:cNvSpPr/>
          <p:nvPr/>
        </p:nvSpPr>
        <p:spPr>
          <a:xfrm>
            <a:off x="9242490" y="6455396"/>
            <a:ext cx="45720" cy="116839"/>
          </a:xfrm>
          <a:custGeom>
            <a:rect b="b" l="l" r="r" t="t"/>
            <a:pathLst>
              <a:path extrusionOk="0" h="120000" w="120000">
                <a:moveTo>
                  <a:pt x="0" y="59326"/>
                </a:moveTo>
                <a:lnTo>
                  <a:pt x="23908" y="108867"/>
                </a:lnTo>
                <a:lnTo>
                  <a:pt x="60892" y="119741"/>
                </a:lnTo>
                <a:lnTo>
                  <a:pt x="81475" y="116616"/>
                </a:lnTo>
                <a:lnTo>
                  <a:pt x="98448" y="107928"/>
                </a:lnTo>
                <a:lnTo>
                  <a:pt x="111220" y="94698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66532" y="0"/>
                </a:lnTo>
                <a:lnTo>
                  <a:pt x="41181" y="2755"/>
                </a:lnTo>
                <a:lnTo>
                  <a:pt x="22404" y="10759"/>
                </a:lnTo>
                <a:lnTo>
                  <a:pt x="9648" y="23317"/>
                </a:lnTo>
                <a:lnTo>
                  <a:pt x="2364" y="39737"/>
                </a:lnTo>
                <a:lnTo>
                  <a:pt x="0" y="59326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8" name="Google Shape;1538;p51"/>
          <p:cNvSpPr/>
          <p:nvPr/>
        </p:nvSpPr>
        <p:spPr>
          <a:xfrm>
            <a:off x="9242490" y="6455396"/>
            <a:ext cx="45720" cy="116839"/>
          </a:xfrm>
          <a:custGeom>
            <a:rect b="b" l="l" r="r" t="t"/>
            <a:pathLst>
              <a:path extrusionOk="0" h="120000" w="120000">
                <a:moveTo>
                  <a:pt x="60892" y="119741"/>
                </a:moveTo>
                <a:lnTo>
                  <a:pt x="115787" y="85111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83994" y="3182"/>
                </a:lnTo>
                <a:lnTo>
                  <a:pt x="66532" y="0"/>
                </a:lnTo>
              </a:path>
              <a:path extrusionOk="0" h="120000" w="120000">
                <a:moveTo>
                  <a:pt x="62608" y="426"/>
                </a:moveTo>
                <a:lnTo>
                  <a:pt x="41181" y="2755"/>
                </a:lnTo>
                <a:lnTo>
                  <a:pt x="22404" y="10759"/>
                </a:lnTo>
                <a:lnTo>
                  <a:pt x="10333" y="22641"/>
                </a:lnTo>
              </a:path>
              <a:path extrusionOk="0" h="120000" w="120000">
                <a:moveTo>
                  <a:pt x="19960" y="104956"/>
                </a:moveTo>
                <a:lnTo>
                  <a:pt x="23908" y="108867"/>
                </a:lnTo>
                <a:lnTo>
                  <a:pt x="40884" y="116972"/>
                </a:lnTo>
                <a:lnTo>
                  <a:pt x="60892" y="11974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9" name="Google Shape;1539;p51"/>
          <p:cNvSpPr/>
          <p:nvPr/>
        </p:nvSpPr>
        <p:spPr>
          <a:xfrm>
            <a:off x="9121994" y="6288082"/>
            <a:ext cx="134620" cy="455295"/>
          </a:xfrm>
          <a:custGeom>
            <a:rect b="b" l="l" r="r" t="t"/>
            <a:pathLst>
              <a:path extrusionOk="0" h="120000" w="120000">
                <a:moveTo>
                  <a:pt x="8245" y="0"/>
                </a:moveTo>
                <a:lnTo>
                  <a:pt x="2030" y="0"/>
                </a:lnTo>
                <a:lnTo>
                  <a:pt x="6153" y="59973"/>
                </a:lnTo>
                <a:lnTo>
                  <a:pt x="0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1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6" y="69643"/>
                </a:lnTo>
                <a:lnTo>
                  <a:pt x="119839" y="59973"/>
                </a:lnTo>
                <a:lnTo>
                  <a:pt x="119472" y="55084"/>
                </a:lnTo>
                <a:lnTo>
                  <a:pt x="114184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17445" y="200"/>
                </a:lnTo>
                <a:lnTo>
                  <a:pt x="8245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0" name="Google Shape;1540;p51"/>
          <p:cNvSpPr/>
          <p:nvPr/>
        </p:nvSpPr>
        <p:spPr>
          <a:xfrm>
            <a:off x="9121994" y="6288082"/>
            <a:ext cx="134620" cy="455295"/>
          </a:xfrm>
          <a:custGeom>
            <a:rect b="b" l="l" r="r" t="t"/>
            <a:pathLst>
              <a:path extrusionOk="0" h="120000" w="120000">
                <a:moveTo>
                  <a:pt x="0" y="119928"/>
                </a:moveTo>
                <a:lnTo>
                  <a:pt x="2030" y="119928"/>
                </a:lnTo>
                <a:lnTo>
                  <a:pt x="4123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0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7" y="69643"/>
                </a:lnTo>
                <a:lnTo>
                  <a:pt x="119840" y="59973"/>
                </a:lnTo>
                <a:lnTo>
                  <a:pt x="119473" y="55084"/>
                </a:lnTo>
                <a:lnTo>
                  <a:pt x="114185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8246" y="0"/>
                </a:lnTo>
                <a:lnTo>
                  <a:pt x="6153" y="0"/>
                </a:lnTo>
                <a:lnTo>
                  <a:pt x="4123" y="0"/>
                </a:lnTo>
                <a:lnTo>
                  <a:pt x="203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1" name="Google Shape;1541;p51"/>
          <p:cNvSpPr/>
          <p:nvPr/>
        </p:nvSpPr>
        <p:spPr>
          <a:xfrm>
            <a:off x="9073305" y="6286892"/>
            <a:ext cx="97790" cy="456565"/>
          </a:xfrm>
          <a:custGeom>
            <a:rect b="b" l="l" r="r" t="t"/>
            <a:pathLst>
              <a:path extrusionOk="0" h="120000" w="120000">
                <a:moveTo>
                  <a:pt x="0" y="56779"/>
                </a:moveTo>
                <a:lnTo>
                  <a:pt x="786" y="67834"/>
                </a:lnTo>
                <a:lnTo>
                  <a:pt x="3118" y="78122"/>
                </a:lnTo>
                <a:lnTo>
                  <a:pt x="9257" y="91878"/>
                </a:lnTo>
                <a:lnTo>
                  <a:pt x="18220" y="103299"/>
                </a:lnTo>
                <a:lnTo>
                  <a:pt x="33894" y="114261"/>
                </a:lnTo>
                <a:lnTo>
                  <a:pt x="59745" y="119907"/>
                </a:lnTo>
                <a:lnTo>
                  <a:pt x="65247" y="119669"/>
                </a:lnTo>
                <a:lnTo>
                  <a:pt x="94156" y="109264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65323" y="0"/>
                </a:lnTo>
                <a:lnTo>
                  <a:pt x="58629" y="193"/>
                </a:lnTo>
                <a:lnTo>
                  <a:pt x="25824" y="10049"/>
                </a:lnTo>
                <a:lnTo>
                  <a:pt x="14277" y="19759"/>
                </a:lnTo>
                <a:lnTo>
                  <a:pt x="6066" y="32014"/>
                </a:lnTo>
                <a:lnTo>
                  <a:pt x="1266" y="46329"/>
                </a:lnTo>
                <a:lnTo>
                  <a:pt x="0" y="56779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2" name="Google Shape;1542;p51"/>
          <p:cNvSpPr/>
          <p:nvPr/>
        </p:nvSpPr>
        <p:spPr>
          <a:xfrm>
            <a:off x="9073305" y="6286892"/>
            <a:ext cx="97790" cy="456565"/>
          </a:xfrm>
          <a:custGeom>
            <a:rect b="b" l="l" r="r" t="t"/>
            <a:pathLst>
              <a:path extrusionOk="0" h="120000" w="120000">
                <a:moveTo>
                  <a:pt x="59745" y="119907"/>
                </a:moveTo>
                <a:lnTo>
                  <a:pt x="89909" y="111963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70807" y="644"/>
                </a:lnTo>
                <a:lnTo>
                  <a:pt x="65323" y="0"/>
                </a:lnTo>
              </a:path>
              <a:path extrusionOk="0" h="120000" w="120000">
                <a:moveTo>
                  <a:pt x="35339" y="5227"/>
                </a:moveTo>
                <a:lnTo>
                  <a:pt x="17758" y="16216"/>
                </a:lnTo>
                <a:lnTo>
                  <a:pt x="8427" y="27676"/>
                </a:lnTo>
                <a:lnTo>
                  <a:pt x="2482" y="41358"/>
                </a:lnTo>
                <a:lnTo>
                  <a:pt x="438" y="51476"/>
                </a:lnTo>
                <a:lnTo>
                  <a:pt x="0" y="56779"/>
                </a:lnTo>
                <a:lnTo>
                  <a:pt x="192" y="62396"/>
                </a:lnTo>
                <a:lnTo>
                  <a:pt x="1765" y="73081"/>
                </a:lnTo>
                <a:lnTo>
                  <a:pt x="6876" y="87534"/>
                </a:lnTo>
                <a:lnTo>
                  <a:pt x="14942" y="99774"/>
                </a:lnTo>
                <a:lnTo>
                  <a:pt x="18220" y="103299"/>
                </a:lnTo>
                <a:lnTo>
                  <a:pt x="21075" y="105894"/>
                </a:lnTo>
              </a:path>
              <a:path extrusionOk="0" h="120000" w="120000">
                <a:moveTo>
                  <a:pt x="21769" y="106524"/>
                </a:moveTo>
                <a:lnTo>
                  <a:pt x="21940" y="106654"/>
                </a:lnTo>
              </a:path>
              <a:path extrusionOk="0" h="120000" w="120000">
                <a:moveTo>
                  <a:pt x="58167" y="119888"/>
                </a:moveTo>
                <a:lnTo>
                  <a:pt x="59745" y="119907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3" name="Google Shape;1543;p51"/>
          <p:cNvSpPr/>
          <p:nvPr/>
        </p:nvSpPr>
        <p:spPr>
          <a:xfrm>
            <a:off x="9007330" y="6288092"/>
            <a:ext cx="116205" cy="227965"/>
          </a:xfrm>
          <a:custGeom>
            <a:rect b="b" l="l" r="r" t="t"/>
            <a:pathLst>
              <a:path extrusionOk="0" h="120000" w="120000">
                <a:moveTo>
                  <a:pt x="0" y="119774"/>
                </a:moveTo>
                <a:lnTo>
                  <a:pt x="119454" y="0"/>
                </a:lnTo>
              </a:path>
            </a:pathLst>
          </a:custGeom>
          <a:noFill/>
          <a:ln cap="flat" cmpd="sng" w="952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4" name="Google Shape;1544;p51"/>
          <p:cNvSpPr/>
          <p:nvPr/>
        </p:nvSpPr>
        <p:spPr>
          <a:xfrm>
            <a:off x="8978227" y="6507542"/>
            <a:ext cx="193040" cy="16510"/>
          </a:xfrm>
          <a:custGeom>
            <a:rect b="b" l="l" r="r" t="t"/>
            <a:pathLst>
              <a:path extrusionOk="0" h="120000" w="120000">
                <a:moveTo>
                  <a:pt x="94026" y="12574"/>
                </a:moveTo>
                <a:lnTo>
                  <a:pt x="0" y="58775"/>
                </a:lnTo>
              </a:path>
              <a:path extrusionOk="0" h="120000" w="120000">
                <a:moveTo>
                  <a:pt x="119630" y="117114"/>
                </a:moveTo>
                <a:lnTo>
                  <a:pt x="119630" y="0"/>
                </a:lnTo>
                <a:lnTo>
                  <a:pt x="94026" y="12574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5" name="Google Shape;1545;p51"/>
          <p:cNvSpPr/>
          <p:nvPr/>
        </p:nvSpPr>
        <p:spPr>
          <a:xfrm>
            <a:off x="9022286" y="6499521"/>
            <a:ext cx="16510" cy="30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3089"/>
                </a:lnTo>
                <a:lnTo>
                  <a:pt x="16572" y="118767"/>
                </a:ln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0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6" name="Google Shape;1546;p51"/>
          <p:cNvSpPr/>
          <p:nvPr/>
        </p:nvSpPr>
        <p:spPr>
          <a:xfrm>
            <a:off x="9022287" y="6499521"/>
            <a:ext cx="16510" cy="30480"/>
          </a:xfrm>
          <a:custGeom>
            <a:rect b="b" l="l" r="r" t="t"/>
            <a:pathLst>
              <a:path extrusionOk="0" h="120000" w="120000">
                <a:moveTo>
                  <a:pt x="50132" y="118767"/>
                </a:move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4066" y="5917"/>
                </a:lnTo>
                <a:lnTo>
                  <a:pt x="100883" y="0"/>
                </a:lnTo>
                <a:lnTo>
                  <a:pt x="50132" y="0"/>
                </a:lnTo>
                <a:lnTo>
                  <a:pt x="0" y="0"/>
                </a:lnTo>
              </a:path>
              <a:path extrusionOk="0" h="120000" w="120000">
                <a:moveTo>
                  <a:pt x="6730" y="109460"/>
                </a:moveTo>
                <a:lnTo>
                  <a:pt x="16572" y="118767"/>
                </a:lnTo>
                <a:lnTo>
                  <a:pt x="50132" y="118767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7" name="Google Shape;1547;p51"/>
          <p:cNvSpPr/>
          <p:nvPr/>
        </p:nvSpPr>
        <p:spPr>
          <a:xfrm>
            <a:off x="9080217" y="6586104"/>
            <a:ext cx="86360" cy="80645"/>
          </a:xfrm>
          <a:custGeom>
            <a:rect b="b" l="l" r="r" t="t"/>
            <a:pathLst>
              <a:path extrusionOk="0" h="120000" w="12000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8" name="Google Shape;1548;p51"/>
          <p:cNvSpPr/>
          <p:nvPr/>
        </p:nvSpPr>
        <p:spPr>
          <a:xfrm>
            <a:off x="9080217" y="6586104"/>
            <a:ext cx="86360" cy="80645"/>
          </a:xfrm>
          <a:custGeom>
            <a:rect b="b" l="l" r="r" t="t"/>
            <a:pathLst>
              <a:path extrusionOk="0" h="120000" w="12000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9" name="Google Shape;1549;p51"/>
          <p:cNvSpPr/>
          <p:nvPr/>
        </p:nvSpPr>
        <p:spPr>
          <a:xfrm>
            <a:off x="9007326" y="6513577"/>
            <a:ext cx="116205" cy="2279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455" y="119774"/>
                </a:lnTo>
              </a:path>
            </a:pathLst>
          </a:custGeom>
          <a:noFill/>
          <a:ln cap="flat" cmpd="sng" w="952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0" name="Google Shape;1550;p51"/>
          <p:cNvSpPr/>
          <p:nvPr/>
        </p:nvSpPr>
        <p:spPr>
          <a:xfrm>
            <a:off x="7698509" y="6295468"/>
            <a:ext cx="685800" cy="48913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1" name="Google Shape;1551;p51"/>
          <p:cNvSpPr/>
          <p:nvPr/>
        </p:nvSpPr>
        <p:spPr>
          <a:xfrm>
            <a:off x="8123418" y="6276888"/>
            <a:ext cx="196850" cy="280670"/>
          </a:xfrm>
          <a:custGeom>
            <a:rect b="b" l="l" r="r" t="t"/>
            <a:pathLst>
              <a:path extrusionOk="0" h="120000" w="120000">
                <a:moveTo>
                  <a:pt x="27402" y="57903"/>
                </a:moveTo>
                <a:lnTo>
                  <a:pt x="0" y="119885"/>
                </a:lnTo>
                <a:lnTo>
                  <a:pt x="46482" y="79373"/>
                </a:lnTo>
                <a:lnTo>
                  <a:pt x="61051" y="79373"/>
                </a:lnTo>
                <a:lnTo>
                  <a:pt x="70563" y="67898"/>
                </a:lnTo>
                <a:lnTo>
                  <a:pt x="36148" y="67898"/>
                </a:lnTo>
                <a:lnTo>
                  <a:pt x="27402" y="57903"/>
                </a:lnTo>
                <a:close/>
              </a:path>
              <a:path extrusionOk="0" h="120000" w="120000">
                <a:moveTo>
                  <a:pt x="61051" y="79373"/>
                </a:moveTo>
                <a:lnTo>
                  <a:pt x="46482" y="79373"/>
                </a:lnTo>
                <a:lnTo>
                  <a:pt x="54342" y="87468"/>
                </a:lnTo>
                <a:lnTo>
                  <a:pt x="61051" y="79373"/>
                </a:lnTo>
                <a:close/>
              </a:path>
              <a:path extrusionOk="0" h="120000" w="120000">
                <a:moveTo>
                  <a:pt x="53989" y="29280"/>
                </a:moveTo>
                <a:lnTo>
                  <a:pt x="36148" y="67898"/>
                </a:lnTo>
                <a:lnTo>
                  <a:pt x="70563" y="67898"/>
                </a:lnTo>
                <a:lnTo>
                  <a:pt x="80233" y="56229"/>
                </a:lnTo>
                <a:lnTo>
                  <a:pt x="97359" y="56229"/>
                </a:lnTo>
                <a:lnTo>
                  <a:pt x="116632" y="40749"/>
                </a:lnTo>
                <a:lnTo>
                  <a:pt x="65719" y="40749"/>
                </a:lnTo>
                <a:lnTo>
                  <a:pt x="53989" y="29280"/>
                </a:lnTo>
                <a:close/>
              </a:path>
              <a:path extrusionOk="0" h="120000" w="120000">
                <a:moveTo>
                  <a:pt x="97359" y="56229"/>
                </a:moveTo>
                <a:lnTo>
                  <a:pt x="80233" y="56229"/>
                </a:lnTo>
                <a:lnTo>
                  <a:pt x="87123" y="64451"/>
                </a:lnTo>
                <a:lnTo>
                  <a:pt x="97359" y="56229"/>
                </a:lnTo>
                <a:close/>
              </a:path>
              <a:path extrusionOk="0" h="120000" w="120000">
                <a:moveTo>
                  <a:pt x="84371" y="0"/>
                </a:moveTo>
                <a:lnTo>
                  <a:pt x="65719" y="40749"/>
                </a:lnTo>
                <a:lnTo>
                  <a:pt x="116632" y="40749"/>
                </a:lnTo>
                <a:lnTo>
                  <a:pt x="120007" y="38038"/>
                </a:lnTo>
                <a:lnTo>
                  <a:pt x="8437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2" name="Google Shape;1552;p51"/>
          <p:cNvSpPr/>
          <p:nvPr/>
        </p:nvSpPr>
        <p:spPr>
          <a:xfrm>
            <a:off x="7921387" y="6265877"/>
            <a:ext cx="160020" cy="307975"/>
          </a:xfrm>
          <a:custGeom>
            <a:rect b="b" l="l" r="r" t="t"/>
            <a:pathLst>
              <a:path extrusionOk="0" h="120000" w="120000">
                <a:moveTo>
                  <a:pt x="13745" y="59568"/>
                </a:moveTo>
                <a:lnTo>
                  <a:pt x="0" y="119965"/>
                </a:lnTo>
                <a:lnTo>
                  <a:pt x="43563" y="77624"/>
                </a:lnTo>
                <a:lnTo>
                  <a:pt x="60201" y="77624"/>
                </a:lnTo>
                <a:lnTo>
                  <a:pt x="66762" y="67987"/>
                </a:lnTo>
                <a:lnTo>
                  <a:pt x="27461" y="67987"/>
                </a:lnTo>
                <a:lnTo>
                  <a:pt x="13745" y="59568"/>
                </a:lnTo>
                <a:close/>
              </a:path>
              <a:path extrusionOk="0" h="120000" w="120000">
                <a:moveTo>
                  <a:pt x="60201" y="77624"/>
                </a:moveTo>
                <a:lnTo>
                  <a:pt x="43563" y="77624"/>
                </a:lnTo>
                <a:lnTo>
                  <a:pt x="55612" y="84365"/>
                </a:lnTo>
                <a:lnTo>
                  <a:pt x="60201" y="77624"/>
                </a:lnTo>
                <a:close/>
              </a:path>
              <a:path extrusionOk="0" h="120000" w="120000">
                <a:moveTo>
                  <a:pt x="36954" y="30279"/>
                </a:moveTo>
                <a:lnTo>
                  <a:pt x="27461" y="67987"/>
                </a:lnTo>
                <a:lnTo>
                  <a:pt x="66762" y="67987"/>
                </a:lnTo>
                <a:lnTo>
                  <a:pt x="77161" y="52714"/>
                </a:lnTo>
                <a:lnTo>
                  <a:pt x="95944" y="52714"/>
                </a:lnTo>
                <a:lnTo>
                  <a:pt x="110587" y="39771"/>
                </a:lnTo>
                <a:lnTo>
                  <a:pt x="54744" y="39771"/>
                </a:lnTo>
                <a:lnTo>
                  <a:pt x="36954" y="30279"/>
                </a:lnTo>
                <a:close/>
              </a:path>
              <a:path extrusionOk="0" h="120000" w="120000">
                <a:moveTo>
                  <a:pt x="95944" y="52714"/>
                </a:moveTo>
                <a:lnTo>
                  <a:pt x="77161" y="52714"/>
                </a:lnTo>
                <a:lnTo>
                  <a:pt x="88074" y="59670"/>
                </a:lnTo>
                <a:lnTo>
                  <a:pt x="95944" y="52714"/>
                </a:lnTo>
                <a:close/>
              </a:path>
              <a:path extrusionOk="0" h="120000" w="120000">
                <a:moveTo>
                  <a:pt x="64551" y="0"/>
                </a:moveTo>
                <a:lnTo>
                  <a:pt x="54744" y="39771"/>
                </a:lnTo>
                <a:lnTo>
                  <a:pt x="110587" y="39771"/>
                </a:lnTo>
                <a:lnTo>
                  <a:pt x="119598" y="31807"/>
                </a:lnTo>
                <a:lnTo>
                  <a:pt x="6455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3" name="Google Shape;1553;p51"/>
          <p:cNvSpPr/>
          <p:nvPr/>
        </p:nvSpPr>
        <p:spPr>
          <a:xfrm>
            <a:off x="6714259" y="6284541"/>
            <a:ext cx="454023" cy="45402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4" name="Google Shape;1554;p51"/>
          <p:cNvSpPr/>
          <p:nvPr/>
        </p:nvSpPr>
        <p:spPr>
          <a:xfrm>
            <a:off x="5195022" y="6263903"/>
            <a:ext cx="682623" cy="46196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5" name="Google Shape;1555;p51"/>
          <p:cNvSpPr txBox="1"/>
          <p:nvPr/>
        </p:nvSpPr>
        <p:spPr>
          <a:xfrm>
            <a:off x="1007195" y="5866828"/>
            <a:ext cx="8728075" cy="11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381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Non-802.11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8889" lvl="0" marL="12026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38735" rtl="0" algn="ctr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AP	</a:t>
            </a:r>
            <a:r>
              <a:rPr b="1" baseline="30000" lang="en-US" sz="21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MICROWAVE	BLUETOOTH	RF-JAMMERS	RADAR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51"/>
          <p:cNvSpPr/>
          <p:nvPr/>
        </p:nvSpPr>
        <p:spPr>
          <a:xfrm>
            <a:off x="964332" y="1857717"/>
            <a:ext cx="8785225" cy="3876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85"/>
                </a:lnTo>
                <a:lnTo>
                  <a:pt x="0" y="119985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7" name="Google Shape;1557;p51"/>
          <p:cNvSpPr txBox="1"/>
          <p:nvPr/>
        </p:nvSpPr>
        <p:spPr>
          <a:xfrm>
            <a:off x="2034278" y="3551986"/>
            <a:ext cx="665099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latin typeface="Arial"/>
                <a:ea typeface="Arial"/>
                <a:cs typeface="Arial"/>
                <a:sym typeface="Arial"/>
              </a:rPr>
              <a:t>Cisco wIPS Detects These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51"/>
          <p:cNvSpPr/>
          <p:nvPr/>
        </p:nvSpPr>
        <p:spPr>
          <a:xfrm>
            <a:off x="1007195" y="5813680"/>
            <a:ext cx="8728075" cy="11537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9" name="Google Shape;1559;p51"/>
          <p:cNvSpPr txBox="1"/>
          <p:nvPr/>
        </p:nvSpPr>
        <p:spPr>
          <a:xfrm>
            <a:off x="1698523" y="6146582"/>
            <a:ext cx="735139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latin typeface="Arial"/>
                <a:ea typeface="Arial"/>
                <a:cs typeface="Arial"/>
                <a:sym typeface="Arial"/>
              </a:rPr>
              <a:t>Cisco CleanAir Detects These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2"/>
          <p:cNvSpPr/>
          <p:nvPr/>
        </p:nvSpPr>
        <p:spPr>
          <a:xfrm>
            <a:off x="4136159" y="3863064"/>
            <a:ext cx="2733675" cy="1840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FC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5" name="Google Shape;1565;p52"/>
          <p:cNvSpPr/>
          <p:nvPr/>
        </p:nvSpPr>
        <p:spPr>
          <a:xfrm>
            <a:off x="4136159" y="3925658"/>
            <a:ext cx="2733675" cy="3606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05"/>
                </a:lnTo>
                <a:lnTo>
                  <a:pt x="0" y="11990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FC8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6" name="Google Shape;1566;p52"/>
          <p:cNvSpPr/>
          <p:nvPr/>
        </p:nvSpPr>
        <p:spPr>
          <a:xfrm>
            <a:off x="6117359" y="4439325"/>
            <a:ext cx="433387" cy="9413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7" name="Google Shape;1567;p52"/>
          <p:cNvSpPr/>
          <p:nvPr/>
        </p:nvSpPr>
        <p:spPr>
          <a:xfrm>
            <a:off x="4364759" y="4565493"/>
            <a:ext cx="762000" cy="7120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8" name="Google Shape;1568;p52"/>
          <p:cNvSpPr/>
          <p:nvPr/>
        </p:nvSpPr>
        <p:spPr>
          <a:xfrm>
            <a:off x="4844783" y="4543064"/>
            <a:ext cx="209550" cy="396875"/>
          </a:xfrm>
          <a:custGeom>
            <a:rect b="b" l="l" r="r" t="t"/>
            <a:pathLst>
              <a:path extrusionOk="0" h="120000" w="120000">
                <a:moveTo>
                  <a:pt x="23748" y="57382"/>
                </a:moveTo>
                <a:lnTo>
                  <a:pt x="0" y="119841"/>
                </a:lnTo>
                <a:lnTo>
                  <a:pt x="45654" y="79898"/>
                </a:lnTo>
                <a:lnTo>
                  <a:pt x="61376" y="79898"/>
                </a:lnTo>
                <a:lnTo>
                  <a:pt x="70938" y="67859"/>
                </a:lnTo>
                <a:lnTo>
                  <a:pt x="33802" y="67859"/>
                </a:lnTo>
                <a:lnTo>
                  <a:pt x="23748" y="57382"/>
                </a:lnTo>
                <a:close/>
              </a:path>
              <a:path extrusionOk="0" h="120000" w="120000">
                <a:moveTo>
                  <a:pt x="61376" y="79898"/>
                </a:moveTo>
                <a:lnTo>
                  <a:pt x="45654" y="79898"/>
                </a:lnTo>
                <a:lnTo>
                  <a:pt x="54617" y="88406"/>
                </a:lnTo>
                <a:lnTo>
                  <a:pt x="61376" y="79898"/>
                </a:lnTo>
                <a:close/>
              </a:path>
              <a:path extrusionOk="0" h="120000" w="120000">
                <a:moveTo>
                  <a:pt x="49407" y="28968"/>
                </a:moveTo>
                <a:lnTo>
                  <a:pt x="33802" y="67859"/>
                </a:lnTo>
                <a:lnTo>
                  <a:pt x="70938" y="67859"/>
                </a:lnTo>
                <a:lnTo>
                  <a:pt x="79325" y="57300"/>
                </a:lnTo>
                <a:lnTo>
                  <a:pt x="98047" y="57300"/>
                </a:lnTo>
                <a:lnTo>
                  <a:pt x="118387" y="41043"/>
                </a:lnTo>
                <a:lnTo>
                  <a:pt x="62732" y="41043"/>
                </a:lnTo>
                <a:lnTo>
                  <a:pt x="49407" y="28968"/>
                </a:lnTo>
                <a:close/>
              </a:path>
              <a:path extrusionOk="0" h="120000" w="120000">
                <a:moveTo>
                  <a:pt x="98047" y="57300"/>
                </a:moveTo>
                <a:lnTo>
                  <a:pt x="79325" y="57300"/>
                </a:lnTo>
                <a:lnTo>
                  <a:pt x="87276" y="65908"/>
                </a:lnTo>
                <a:lnTo>
                  <a:pt x="98047" y="57300"/>
                </a:lnTo>
                <a:close/>
              </a:path>
              <a:path extrusionOk="0" h="120000" w="120000">
                <a:moveTo>
                  <a:pt x="79016" y="0"/>
                </a:moveTo>
                <a:lnTo>
                  <a:pt x="62732" y="41043"/>
                </a:lnTo>
                <a:lnTo>
                  <a:pt x="118387" y="41043"/>
                </a:lnTo>
                <a:lnTo>
                  <a:pt x="119760" y="39946"/>
                </a:lnTo>
                <a:lnTo>
                  <a:pt x="79016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9" name="Google Shape;1569;p52"/>
          <p:cNvSpPr/>
          <p:nvPr/>
        </p:nvSpPr>
        <p:spPr>
          <a:xfrm>
            <a:off x="4627747" y="4531015"/>
            <a:ext cx="158750" cy="426720"/>
          </a:xfrm>
          <a:custGeom>
            <a:rect b="b" l="l" r="r" t="t"/>
            <a:pathLst>
              <a:path extrusionOk="0" h="120000" w="120000">
                <a:moveTo>
                  <a:pt x="2949" y="58725"/>
                </a:moveTo>
                <a:lnTo>
                  <a:pt x="0" y="119840"/>
                </a:lnTo>
                <a:lnTo>
                  <a:pt x="41452" y="78409"/>
                </a:lnTo>
                <a:lnTo>
                  <a:pt x="61167" y="78409"/>
                </a:lnTo>
                <a:lnTo>
                  <a:pt x="67255" y="67895"/>
                </a:lnTo>
                <a:lnTo>
                  <a:pt x="20684" y="67895"/>
                </a:lnTo>
                <a:lnTo>
                  <a:pt x="2949" y="58725"/>
                </a:lnTo>
                <a:close/>
              </a:path>
              <a:path extrusionOk="0" h="120000" w="120000">
                <a:moveTo>
                  <a:pt x="61167" y="78409"/>
                </a:moveTo>
                <a:lnTo>
                  <a:pt x="41452" y="78409"/>
                </a:lnTo>
                <a:lnTo>
                  <a:pt x="56890" y="85795"/>
                </a:lnTo>
                <a:lnTo>
                  <a:pt x="61167" y="78409"/>
                </a:lnTo>
                <a:close/>
              </a:path>
              <a:path extrusionOk="0" h="120000" w="120000">
                <a:moveTo>
                  <a:pt x="23584" y="29778"/>
                </a:moveTo>
                <a:lnTo>
                  <a:pt x="20684" y="67895"/>
                </a:lnTo>
                <a:lnTo>
                  <a:pt x="67255" y="67895"/>
                </a:lnTo>
                <a:lnTo>
                  <a:pt x="75090" y="54365"/>
                </a:lnTo>
                <a:lnTo>
                  <a:pt x="97776" y="54365"/>
                </a:lnTo>
                <a:lnTo>
                  <a:pt x="113725" y="40213"/>
                </a:lnTo>
                <a:lnTo>
                  <a:pt x="46279" y="40213"/>
                </a:lnTo>
                <a:lnTo>
                  <a:pt x="23584" y="29778"/>
                </a:lnTo>
                <a:close/>
              </a:path>
              <a:path extrusionOk="0" h="120000" w="120000">
                <a:moveTo>
                  <a:pt x="97776" y="54365"/>
                </a:moveTo>
                <a:lnTo>
                  <a:pt x="75090" y="54365"/>
                </a:lnTo>
                <a:lnTo>
                  <a:pt x="89257" y="61924"/>
                </a:lnTo>
                <a:lnTo>
                  <a:pt x="97776" y="54365"/>
                </a:lnTo>
                <a:close/>
              </a:path>
              <a:path extrusionOk="0" h="120000" w="120000">
                <a:moveTo>
                  <a:pt x="49099" y="0"/>
                </a:moveTo>
                <a:lnTo>
                  <a:pt x="46279" y="40213"/>
                </a:lnTo>
                <a:lnTo>
                  <a:pt x="113725" y="40213"/>
                </a:lnTo>
                <a:lnTo>
                  <a:pt x="119849" y="34778"/>
                </a:lnTo>
                <a:lnTo>
                  <a:pt x="49099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0" name="Google Shape;1570;p52"/>
          <p:cNvSpPr/>
          <p:nvPr/>
        </p:nvSpPr>
        <p:spPr>
          <a:xfrm>
            <a:off x="1002432" y="1894565"/>
            <a:ext cx="2851150" cy="18243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4C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1" name="Google Shape;1571;p52"/>
          <p:cNvSpPr/>
          <p:nvPr/>
        </p:nvSpPr>
        <p:spPr>
          <a:xfrm>
            <a:off x="1002432" y="1955177"/>
            <a:ext cx="2851150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46"/>
                </a:lnTo>
                <a:lnTo>
                  <a:pt x="0" y="11994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4C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2" name="Google Shape;1572;p52"/>
          <p:cNvSpPr/>
          <p:nvPr/>
        </p:nvSpPr>
        <p:spPr>
          <a:xfrm>
            <a:off x="1235794" y="2605765"/>
            <a:ext cx="684212" cy="7889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3" name="Google Shape;1573;p52"/>
          <p:cNvSpPr/>
          <p:nvPr/>
        </p:nvSpPr>
        <p:spPr>
          <a:xfrm>
            <a:off x="2994018" y="2689904"/>
            <a:ext cx="424588" cy="331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4" name="Google Shape;1574;p52"/>
          <p:cNvSpPr/>
          <p:nvPr/>
        </p:nvSpPr>
        <p:spPr>
          <a:xfrm>
            <a:off x="2640732" y="2814580"/>
            <a:ext cx="565580" cy="52461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5" name="Google Shape;1575;p52"/>
          <p:cNvSpPr/>
          <p:nvPr/>
        </p:nvSpPr>
        <p:spPr>
          <a:xfrm>
            <a:off x="1883432" y="2942382"/>
            <a:ext cx="916940" cy="278765"/>
          </a:xfrm>
          <a:custGeom>
            <a:rect b="b" l="l" r="r" t="t"/>
            <a:pathLst>
              <a:path extrusionOk="0" h="120000" w="120000">
                <a:moveTo>
                  <a:pt x="119955" y="119980"/>
                </a:moveTo>
                <a:lnTo>
                  <a:pt x="0" y="0"/>
                </a:lnTo>
              </a:path>
            </a:pathLst>
          </a:custGeom>
          <a:noFill/>
          <a:ln cap="flat" cmpd="sng" w="126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6" name="Google Shape;1576;p52"/>
          <p:cNvSpPr/>
          <p:nvPr/>
        </p:nvSpPr>
        <p:spPr>
          <a:xfrm>
            <a:off x="1859131" y="2920709"/>
            <a:ext cx="84455" cy="73025"/>
          </a:xfrm>
          <a:custGeom>
            <a:rect b="b" l="l" r="r" t="t"/>
            <a:pathLst>
              <a:path extrusionOk="0" h="120000" w="120000">
                <a:moveTo>
                  <a:pt x="119335" y="0"/>
                </a:moveTo>
                <a:lnTo>
                  <a:pt x="0" y="23470"/>
                </a:lnTo>
                <a:lnTo>
                  <a:pt x="87837" y="119801"/>
                </a:lnTo>
                <a:lnTo>
                  <a:pt x="11933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7" name="Google Shape;1577;p52"/>
          <p:cNvSpPr/>
          <p:nvPr/>
        </p:nvSpPr>
        <p:spPr>
          <a:xfrm>
            <a:off x="1007195" y="3864653"/>
            <a:ext cx="2846705" cy="1838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4C9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8" name="Google Shape;1578;p52"/>
          <p:cNvSpPr/>
          <p:nvPr/>
        </p:nvSpPr>
        <p:spPr>
          <a:xfrm>
            <a:off x="1007195" y="3929089"/>
            <a:ext cx="2846705" cy="3606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801"/>
                </a:lnTo>
                <a:lnTo>
                  <a:pt x="0" y="11980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4C9F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9" name="Google Shape;1579;p52"/>
          <p:cNvSpPr/>
          <p:nvPr/>
        </p:nvSpPr>
        <p:spPr>
          <a:xfrm>
            <a:off x="1793791" y="4538074"/>
            <a:ext cx="1147445" cy="821690"/>
          </a:xfrm>
          <a:custGeom>
            <a:rect b="b" l="l" r="r" t="t"/>
            <a:pathLst>
              <a:path extrusionOk="0" h="120000" w="120000">
                <a:moveTo>
                  <a:pt x="41513" y="0"/>
                </a:moveTo>
                <a:lnTo>
                  <a:pt x="37152" y="92"/>
                </a:lnTo>
                <a:lnTo>
                  <a:pt x="32639" y="737"/>
                </a:lnTo>
                <a:lnTo>
                  <a:pt x="28445" y="1593"/>
                </a:lnTo>
                <a:lnTo>
                  <a:pt x="23327" y="3263"/>
                </a:lnTo>
                <a:lnTo>
                  <a:pt x="18721" y="5790"/>
                </a:lnTo>
                <a:lnTo>
                  <a:pt x="15208" y="8752"/>
                </a:lnTo>
                <a:lnTo>
                  <a:pt x="11964" y="12224"/>
                </a:lnTo>
                <a:lnTo>
                  <a:pt x="8383" y="17504"/>
                </a:lnTo>
                <a:lnTo>
                  <a:pt x="5614" y="23849"/>
                </a:lnTo>
                <a:lnTo>
                  <a:pt x="4654" y="26860"/>
                </a:lnTo>
                <a:lnTo>
                  <a:pt x="4252" y="27818"/>
                </a:lnTo>
                <a:lnTo>
                  <a:pt x="3840" y="28577"/>
                </a:lnTo>
                <a:lnTo>
                  <a:pt x="3425" y="29195"/>
                </a:lnTo>
                <a:lnTo>
                  <a:pt x="3011" y="29729"/>
                </a:lnTo>
                <a:lnTo>
                  <a:pt x="2603" y="30238"/>
                </a:lnTo>
                <a:lnTo>
                  <a:pt x="2206" y="30780"/>
                </a:lnTo>
                <a:lnTo>
                  <a:pt x="558" y="36030"/>
                </a:lnTo>
                <a:lnTo>
                  <a:pt x="36" y="43338"/>
                </a:lnTo>
                <a:lnTo>
                  <a:pt x="0" y="46087"/>
                </a:lnTo>
                <a:lnTo>
                  <a:pt x="30" y="48658"/>
                </a:lnTo>
                <a:lnTo>
                  <a:pt x="457" y="55394"/>
                </a:lnTo>
                <a:lnTo>
                  <a:pt x="1245" y="60854"/>
                </a:lnTo>
                <a:lnTo>
                  <a:pt x="2540" y="66574"/>
                </a:lnTo>
                <a:lnTo>
                  <a:pt x="3169" y="68929"/>
                </a:lnTo>
                <a:lnTo>
                  <a:pt x="3455" y="70012"/>
                </a:lnTo>
                <a:lnTo>
                  <a:pt x="4973" y="75680"/>
                </a:lnTo>
                <a:lnTo>
                  <a:pt x="6762" y="81379"/>
                </a:lnTo>
                <a:lnTo>
                  <a:pt x="9541" y="87233"/>
                </a:lnTo>
                <a:lnTo>
                  <a:pt x="10302" y="88128"/>
                </a:lnTo>
                <a:lnTo>
                  <a:pt x="12609" y="91723"/>
                </a:lnTo>
                <a:lnTo>
                  <a:pt x="15920" y="96665"/>
                </a:lnTo>
                <a:lnTo>
                  <a:pt x="19761" y="101848"/>
                </a:lnTo>
                <a:lnTo>
                  <a:pt x="23160" y="105942"/>
                </a:lnTo>
                <a:lnTo>
                  <a:pt x="27118" y="110133"/>
                </a:lnTo>
                <a:lnTo>
                  <a:pt x="31126" y="113549"/>
                </a:lnTo>
                <a:lnTo>
                  <a:pt x="34582" y="115362"/>
                </a:lnTo>
                <a:lnTo>
                  <a:pt x="35440" y="115755"/>
                </a:lnTo>
                <a:lnTo>
                  <a:pt x="36395" y="116253"/>
                </a:lnTo>
                <a:lnTo>
                  <a:pt x="37738" y="116421"/>
                </a:lnTo>
                <a:lnTo>
                  <a:pt x="53644" y="118663"/>
                </a:lnTo>
                <a:lnTo>
                  <a:pt x="61805" y="119690"/>
                </a:lnTo>
                <a:lnTo>
                  <a:pt x="65958" y="119944"/>
                </a:lnTo>
                <a:lnTo>
                  <a:pt x="67188" y="119950"/>
                </a:lnTo>
                <a:lnTo>
                  <a:pt x="68374" y="119925"/>
                </a:lnTo>
                <a:lnTo>
                  <a:pt x="69534" y="119873"/>
                </a:lnTo>
                <a:lnTo>
                  <a:pt x="71112" y="119873"/>
                </a:lnTo>
                <a:lnTo>
                  <a:pt x="76119" y="119344"/>
                </a:lnTo>
                <a:lnTo>
                  <a:pt x="79335" y="118422"/>
                </a:lnTo>
                <a:lnTo>
                  <a:pt x="80619" y="117862"/>
                </a:lnTo>
                <a:lnTo>
                  <a:pt x="81904" y="117333"/>
                </a:lnTo>
                <a:lnTo>
                  <a:pt x="86959" y="115336"/>
                </a:lnTo>
                <a:lnTo>
                  <a:pt x="88221" y="114799"/>
                </a:lnTo>
                <a:lnTo>
                  <a:pt x="89484" y="114223"/>
                </a:lnTo>
                <a:lnTo>
                  <a:pt x="90550" y="113108"/>
                </a:lnTo>
                <a:lnTo>
                  <a:pt x="91614" y="112032"/>
                </a:lnTo>
                <a:lnTo>
                  <a:pt x="95801" y="107878"/>
                </a:lnTo>
                <a:lnTo>
                  <a:pt x="99793" y="103363"/>
                </a:lnTo>
                <a:lnTo>
                  <a:pt x="102588" y="99263"/>
                </a:lnTo>
                <a:lnTo>
                  <a:pt x="105131" y="94269"/>
                </a:lnTo>
                <a:lnTo>
                  <a:pt x="106008" y="92627"/>
                </a:lnTo>
                <a:lnTo>
                  <a:pt x="106948" y="91056"/>
                </a:lnTo>
                <a:lnTo>
                  <a:pt x="107936" y="89533"/>
                </a:lnTo>
                <a:lnTo>
                  <a:pt x="108961" y="88038"/>
                </a:lnTo>
                <a:lnTo>
                  <a:pt x="111067" y="85045"/>
                </a:lnTo>
                <a:lnTo>
                  <a:pt x="112123" y="83503"/>
                </a:lnTo>
                <a:lnTo>
                  <a:pt x="115148" y="78440"/>
                </a:lnTo>
                <a:lnTo>
                  <a:pt x="117690" y="72267"/>
                </a:lnTo>
                <a:lnTo>
                  <a:pt x="119401" y="64403"/>
                </a:lnTo>
                <a:lnTo>
                  <a:pt x="119910" y="57934"/>
                </a:lnTo>
                <a:lnTo>
                  <a:pt x="119936" y="54267"/>
                </a:lnTo>
                <a:lnTo>
                  <a:pt x="119820" y="50362"/>
                </a:lnTo>
                <a:lnTo>
                  <a:pt x="119293" y="43698"/>
                </a:lnTo>
                <a:lnTo>
                  <a:pt x="117907" y="36186"/>
                </a:lnTo>
                <a:lnTo>
                  <a:pt x="116041" y="31049"/>
                </a:lnTo>
                <a:lnTo>
                  <a:pt x="113261" y="26711"/>
                </a:lnTo>
                <a:lnTo>
                  <a:pt x="111297" y="24457"/>
                </a:lnTo>
                <a:lnTo>
                  <a:pt x="110718" y="23761"/>
                </a:lnTo>
                <a:lnTo>
                  <a:pt x="110192" y="23051"/>
                </a:lnTo>
                <a:lnTo>
                  <a:pt x="109266" y="21659"/>
                </a:lnTo>
                <a:lnTo>
                  <a:pt x="108193" y="20250"/>
                </a:lnTo>
                <a:lnTo>
                  <a:pt x="104501" y="16118"/>
                </a:lnTo>
                <a:lnTo>
                  <a:pt x="100975" y="12548"/>
                </a:lnTo>
                <a:lnTo>
                  <a:pt x="100030" y="11576"/>
                </a:lnTo>
                <a:lnTo>
                  <a:pt x="99269" y="10747"/>
                </a:lnTo>
                <a:lnTo>
                  <a:pt x="98733" y="10081"/>
                </a:lnTo>
                <a:lnTo>
                  <a:pt x="98064" y="9368"/>
                </a:lnTo>
                <a:lnTo>
                  <a:pt x="97047" y="8629"/>
                </a:lnTo>
                <a:lnTo>
                  <a:pt x="95765" y="7874"/>
                </a:lnTo>
                <a:lnTo>
                  <a:pt x="94297" y="7110"/>
                </a:lnTo>
                <a:lnTo>
                  <a:pt x="89581" y="4858"/>
                </a:lnTo>
                <a:lnTo>
                  <a:pt x="88173" y="4150"/>
                </a:lnTo>
                <a:lnTo>
                  <a:pt x="86981" y="3477"/>
                </a:lnTo>
                <a:lnTo>
                  <a:pt x="86086" y="2849"/>
                </a:lnTo>
                <a:lnTo>
                  <a:pt x="84034" y="2128"/>
                </a:lnTo>
                <a:lnTo>
                  <a:pt x="82224" y="1573"/>
                </a:lnTo>
                <a:lnTo>
                  <a:pt x="80978" y="1255"/>
                </a:lnTo>
                <a:lnTo>
                  <a:pt x="70178" y="1255"/>
                </a:lnTo>
                <a:lnTo>
                  <a:pt x="69214" y="1207"/>
                </a:lnTo>
                <a:lnTo>
                  <a:pt x="68138" y="1071"/>
                </a:lnTo>
                <a:lnTo>
                  <a:pt x="66924" y="829"/>
                </a:lnTo>
                <a:lnTo>
                  <a:pt x="59282" y="601"/>
                </a:lnTo>
                <a:lnTo>
                  <a:pt x="47367" y="91"/>
                </a:lnTo>
                <a:lnTo>
                  <a:pt x="44434" y="20"/>
                </a:lnTo>
                <a:lnTo>
                  <a:pt x="41513" y="0"/>
                </a:lnTo>
                <a:close/>
              </a:path>
              <a:path extrusionOk="0" h="120000" w="120000">
                <a:moveTo>
                  <a:pt x="71112" y="119873"/>
                </a:moveTo>
                <a:lnTo>
                  <a:pt x="69534" y="119873"/>
                </a:lnTo>
                <a:lnTo>
                  <a:pt x="71083" y="119875"/>
                </a:lnTo>
                <a:lnTo>
                  <a:pt x="71112" y="119873"/>
                </a:lnTo>
                <a:close/>
              </a:path>
              <a:path extrusionOk="0" h="120000" w="120000">
                <a:moveTo>
                  <a:pt x="76898" y="650"/>
                </a:moveTo>
                <a:lnTo>
                  <a:pt x="75919" y="653"/>
                </a:lnTo>
                <a:lnTo>
                  <a:pt x="75030" y="712"/>
                </a:lnTo>
                <a:lnTo>
                  <a:pt x="74206" y="811"/>
                </a:lnTo>
                <a:lnTo>
                  <a:pt x="72653" y="1053"/>
                </a:lnTo>
                <a:lnTo>
                  <a:pt x="71872" y="1160"/>
                </a:lnTo>
                <a:lnTo>
                  <a:pt x="71056" y="1233"/>
                </a:lnTo>
                <a:lnTo>
                  <a:pt x="70178" y="1255"/>
                </a:lnTo>
                <a:lnTo>
                  <a:pt x="80978" y="1255"/>
                </a:lnTo>
                <a:lnTo>
                  <a:pt x="80631" y="1166"/>
                </a:lnTo>
                <a:lnTo>
                  <a:pt x="79229" y="889"/>
                </a:lnTo>
                <a:lnTo>
                  <a:pt x="77993" y="723"/>
                </a:lnTo>
                <a:lnTo>
                  <a:pt x="76898" y="650"/>
                </a:lnTo>
                <a:close/>
              </a:path>
            </a:pathLst>
          </a:custGeom>
          <a:solidFill>
            <a:srgbClr val="FFDB8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0" name="Google Shape;1580;p52"/>
          <p:cNvSpPr/>
          <p:nvPr/>
        </p:nvSpPr>
        <p:spPr>
          <a:xfrm>
            <a:off x="1864916" y="4599337"/>
            <a:ext cx="965835" cy="681990"/>
          </a:xfrm>
          <a:custGeom>
            <a:rect b="b" l="l" r="r" t="t"/>
            <a:pathLst>
              <a:path extrusionOk="0" h="120000" w="120000">
                <a:moveTo>
                  <a:pt x="40226" y="0"/>
                </a:moveTo>
                <a:lnTo>
                  <a:pt x="35328" y="295"/>
                </a:lnTo>
                <a:lnTo>
                  <a:pt x="30059" y="1222"/>
                </a:lnTo>
                <a:lnTo>
                  <a:pt x="25373" y="2553"/>
                </a:lnTo>
                <a:lnTo>
                  <a:pt x="19722" y="5204"/>
                </a:lnTo>
                <a:lnTo>
                  <a:pt x="14410" y="9490"/>
                </a:lnTo>
                <a:lnTo>
                  <a:pt x="9686" y="15343"/>
                </a:lnTo>
                <a:lnTo>
                  <a:pt x="6037" y="22667"/>
                </a:lnTo>
                <a:lnTo>
                  <a:pt x="4617" y="27029"/>
                </a:lnTo>
                <a:lnTo>
                  <a:pt x="4192" y="28190"/>
                </a:lnTo>
                <a:lnTo>
                  <a:pt x="3742" y="29015"/>
                </a:lnTo>
                <a:lnTo>
                  <a:pt x="3277" y="29620"/>
                </a:lnTo>
                <a:lnTo>
                  <a:pt x="2806" y="30124"/>
                </a:lnTo>
                <a:lnTo>
                  <a:pt x="2338" y="30640"/>
                </a:lnTo>
                <a:lnTo>
                  <a:pt x="378" y="37510"/>
                </a:lnTo>
                <a:lnTo>
                  <a:pt x="0" y="47282"/>
                </a:lnTo>
                <a:lnTo>
                  <a:pt x="79" y="50266"/>
                </a:lnTo>
                <a:lnTo>
                  <a:pt x="757" y="57870"/>
                </a:lnTo>
                <a:lnTo>
                  <a:pt x="2257" y="65407"/>
                </a:lnTo>
                <a:lnTo>
                  <a:pt x="3428" y="69615"/>
                </a:lnTo>
                <a:lnTo>
                  <a:pt x="3995" y="71831"/>
                </a:lnTo>
                <a:lnTo>
                  <a:pt x="5958" y="78839"/>
                </a:lnTo>
                <a:lnTo>
                  <a:pt x="8303" y="84998"/>
                </a:lnTo>
                <a:lnTo>
                  <a:pt x="10067" y="87749"/>
                </a:lnTo>
                <a:lnTo>
                  <a:pt x="11946" y="90672"/>
                </a:lnTo>
                <a:lnTo>
                  <a:pt x="15917" y="96574"/>
                </a:lnTo>
                <a:lnTo>
                  <a:pt x="20576" y="102750"/>
                </a:lnTo>
                <a:lnTo>
                  <a:pt x="24811" y="107707"/>
                </a:lnTo>
                <a:lnTo>
                  <a:pt x="29258" y="112034"/>
                </a:lnTo>
                <a:lnTo>
                  <a:pt x="33881" y="114943"/>
                </a:lnTo>
                <a:lnTo>
                  <a:pt x="34830" y="115352"/>
                </a:lnTo>
                <a:lnTo>
                  <a:pt x="35864" y="115861"/>
                </a:lnTo>
                <a:lnTo>
                  <a:pt x="60978" y="119778"/>
                </a:lnTo>
                <a:lnTo>
                  <a:pt x="68900" y="119968"/>
                </a:lnTo>
                <a:lnTo>
                  <a:pt x="70884" y="119920"/>
                </a:lnTo>
                <a:lnTo>
                  <a:pt x="76651" y="119284"/>
                </a:lnTo>
                <a:lnTo>
                  <a:pt x="79320" y="118420"/>
                </a:lnTo>
                <a:lnTo>
                  <a:pt x="80871" y="117787"/>
                </a:lnTo>
                <a:lnTo>
                  <a:pt x="86902" y="115418"/>
                </a:lnTo>
                <a:lnTo>
                  <a:pt x="91066" y="112741"/>
                </a:lnTo>
                <a:lnTo>
                  <a:pt x="92325" y="111543"/>
                </a:lnTo>
                <a:lnTo>
                  <a:pt x="93616" y="110411"/>
                </a:lnTo>
                <a:lnTo>
                  <a:pt x="96260" y="108226"/>
                </a:lnTo>
                <a:lnTo>
                  <a:pt x="97587" y="107120"/>
                </a:lnTo>
                <a:lnTo>
                  <a:pt x="102709" y="101896"/>
                </a:lnTo>
                <a:lnTo>
                  <a:pt x="106054" y="96333"/>
                </a:lnTo>
                <a:lnTo>
                  <a:pt x="106773" y="94768"/>
                </a:lnTo>
                <a:lnTo>
                  <a:pt x="107557" y="93260"/>
                </a:lnTo>
                <a:lnTo>
                  <a:pt x="108396" y="91789"/>
                </a:lnTo>
                <a:lnTo>
                  <a:pt x="109278" y="90336"/>
                </a:lnTo>
                <a:lnTo>
                  <a:pt x="110192" y="88885"/>
                </a:lnTo>
                <a:lnTo>
                  <a:pt x="111127" y="87415"/>
                </a:lnTo>
                <a:lnTo>
                  <a:pt x="112070" y="85909"/>
                </a:lnTo>
                <a:lnTo>
                  <a:pt x="115701" y="79144"/>
                </a:lnTo>
                <a:lnTo>
                  <a:pt x="117957" y="72775"/>
                </a:lnTo>
                <a:lnTo>
                  <a:pt x="119468" y="64740"/>
                </a:lnTo>
                <a:lnTo>
                  <a:pt x="119924" y="54535"/>
                </a:lnTo>
                <a:lnTo>
                  <a:pt x="119770" y="49876"/>
                </a:lnTo>
                <a:lnTo>
                  <a:pt x="119040" y="42198"/>
                </a:lnTo>
                <a:lnTo>
                  <a:pt x="117152" y="34111"/>
                </a:lnTo>
                <a:lnTo>
                  <a:pt x="113883" y="27867"/>
                </a:lnTo>
                <a:lnTo>
                  <a:pt x="111475" y="25030"/>
                </a:lnTo>
                <a:lnTo>
                  <a:pt x="110773" y="24199"/>
                </a:lnTo>
                <a:lnTo>
                  <a:pt x="110150" y="23351"/>
                </a:lnTo>
                <a:lnTo>
                  <a:pt x="109018" y="21685"/>
                </a:lnTo>
                <a:lnTo>
                  <a:pt x="107701" y="20011"/>
                </a:lnTo>
                <a:lnTo>
                  <a:pt x="106263" y="18358"/>
                </a:lnTo>
                <a:lnTo>
                  <a:pt x="104771" y="16755"/>
                </a:lnTo>
                <a:lnTo>
                  <a:pt x="103289" y="15230"/>
                </a:lnTo>
                <a:lnTo>
                  <a:pt x="100619" y="12534"/>
                </a:lnTo>
                <a:lnTo>
                  <a:pt x="99562" y="11419"/>
                </a:lnTo>
                <a:lnTo>
                  <a:pt x="94951" y="7780"/>
                </a:lnTo>
                <a:lnTo>
                  <a:pt x="89428" y="5032"/>
                </a:lnTo>
                <a:lnTo>
                  <a:pt x="87811" y="4182"/>
                </a:lnTo>
                <a:lnTo>
                  <a:pt x="86521" y="3391"/>
                </a:lnTo>
                <a:lnTo>
                  <a:pt x="85685" y="2674"/>
                </a:lnTo>
                <a:lnTo>
                  <a:pt x="83314" y="1901"/>
                </a:lnTo>
                <a:lnTo>
                  <a:pt x="81472" y="1407"/>
                </a:lnTo>
                <a:lnTo>
                  <a:pt x="70850" y="1407"/>
                </a:lnTo>
                <a:lnTo>
                  <a:pt x="69769" y="1377"/>
                </a:lnTo>
                <a:lnTo>
                  <a:pt x="68543" y="1221"/>
                </a:lnTo>
                <a:lnTo>
                  <a:pt x="67129" y="909"/>
                </a:lnTo>
                <a:lnTo>
                  <a:pt x="62182" y="797"/>
                </a:lnTo>
                <a:lnTo>
                  <a:pt x="46371" y="85"/>
                </a:lnTo>
                <a:lnTo>
                  <a:pt x="43291" y="10"/>
                </a:lnTo>
                <a:lnTo>
                  <a:pt x="40226" y="0"/>
                </a:lnTo>
                <a:close/>
              </a:path>
              <a:path extrusionOk="0" h="120000" w="120000">
                <a:moveTo>
                  <a:pt x="76747" y="765"/>
                </a:moveTo>
                <a:lnTo>
                  <a:pt x="75616" y="810"/>
                </a:lnTo>
                <a:lnTo>
                  <a:pt x="74603" y="923"/>
                </a:lnTo>
                <a:lnTo>
                  <a:pt x="72754" y="1222"/>
                </a:lnTo>
                <a:lnTo>
                  <a:pt x="71831" y="1345"/>
                </a:lnTo>
                <a:lnTo>
                  <a:pt x="70850" y="1407"/>
                </a:lnTo>
                <a:lnTo>
                  <a:pt x="81472" y="1407"/>
                </a:lnTo>
                <a:lnTo>
                  <a:pt x="81278" y="1355"/>
                </a:lnTo>
                <a:lnTo>
                  <a:pt x="79534" y="1006"/>
                </a:lnTo>
                <a:lnTo>
                  <a:pt x="78038" y="819"/>
                </a:lnTo>
                <a:lnTo>
                  <a:pt x="76747" y="765"/>
                </a:lnTo>
                <a:close/>
              </a:path>
            </a:pathLst>
          </a:custGeom>
          <a:solidFill>
            <a:srgbClr val="FFD47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1" name="Google Shape;1581;p52"/>
          <p:cNvSpPr/>
          <p:nvPr/>
        </p:nvSpPr>
        <p:spPr>
          <a:xfrm>
            <a:off x="1907023" y="4632154"/>
            <a:ext cx="862965" cy="581660"/>
          </a:xfrm>
          <a:custGeom>
            <a:rect b="b" l="l" r="r" t="t"/>
            <a:pathLst>
              <a:path extrusionOk="0" h="120000" w="120000">
                <a:moveTo>
                  <a:pt x="43378" y="0"/>
                </a:moveTo>
                <a:lnTo>
                  <a:pt x="41955" y="30"/>
                </a:lnTo>
                <a:lnTo>
                  <a:pt x="40511" y="252"/>
                </a:lnTo>
                <a:lnTo>
                  <a:pt x="38974" y="717"/>
                </a:lnTo>
                <a:lnTo>
                  <a:pt x="37273" y="1479"/>
                </a:lnTo>
                <a:lnTo>
                  <a:pt x="32824" y="2257"/>
                </a:lnTo>
                <a:lnTo>
                  <a:pt x="31260" y="2788"/>
                </a:lnTo>
                <a:lnTo>
                  <a:pt x="29997" y="3718"/>
                </a:lnTo>
                <a:lnTo>
                  <a:pt x="28929" y="5275"/>
                </a:lnTo>
                <a:lnTo>
                  <a:pt x="27660" y="7032"/>
                </a:lnTo>
                <a:lnTo>
                  <a:pt x="26280" y="8612"/>
                </a:lnTo>
                <a:lnTo>
                  <a:pt x="24819" y="10065"/>
                </a:lnTo>
                <a:lnTo>
                  <a:pt x="23306" y="11442"/>
                </a:lnTo>
                <a:lnTo>
                  <a:pt x="21770" y="12794"/>
                </a:lnTo>
                <a:lnTo>
                  <a:pt x="20240" y="14173"/>
                </a:lnTo>
                <a:lnTo>
                  <a:pt x="18745" y="15628"/>
                </a:lnTo>
                <a:lnTo>
                  <a:pt x="17316" y="17211"/>
                </a:lnTo>
                <a:lnTo>
                  <a:pt x="16580" y="19034"/>
                </a:lnTo>
                <a:lnTo>
                  <a:pt x="15560" y="21133"/>
                </a:lnTo>
                <a:lnTo>
                  <a:pt x="11429" y="27848"/>
                </a:lnTo>
                <a:lnTo>
                  <a:pt x="7006" y="32578"/>
                </a:lnTo>
                <a:lnTo>
                  <a:pt x="5645" y="33978"/>
                </a:lnTo>
                <a:lnTo>
                  <a:pt x="1079" y="39709"/>
                </a:lnTo>
                <a:lnTo>
                  <a:pt x="0" y="47532"/>
                </a:lnTo>
                <a:lnTo>
                  <a:pt x="430" y="51005"/>
                </a:lnTo>
                <a:lnTo>
                  <a:pt x="1663" y="60174"/>
                </a:lnTo>
                <a:lnTo>
                  <a:pt x="3540" y="69486"/>
                </a:lnTo>
                <a:lnTo>
                  <a:pt x="6535" y="77436"/>
                </a:lnTo>
                <a:lnTo>
                  <a:pt x="7372" y="79828"/>
                </a:lnTo>
                <a:lnTo>
                  <a:pt x="10270" y="86776"/>
                </a:lnTo>
                <a:lnTo>
                  <a:pt x="13519" y="93284"/>
                </a:lnTo>
                <a:lnTo>
                  <a:pt x="17873" y="101045"/>
                </a:lnTo>
                <a:lnTo>
                  <a:pt x="22277" y="106315"/>
                </a:lnTo>
                <a:lnTo>
                  <a:pt x="27398" y="109637"/>
                </a:lnTo>
                <a:lnTo>
                  <a:pt x="30587" y="111198"/>
                </a:lnTo>
                <a:lnTo>
                  <a:pt x="32273" y="112634"/>
                </a:lnTo>
                <a:lnTo>
                  <a:pt x="37473" y="115908"/>
                </a:lnTo>
                <a:lnTo>
                  <a:pt x="42796" y="117893"/>
                </a:lnTo>
                <a:lnTo>
                  <a:pt x="48130" y="118933"/>
                </a:lnTo>
                <a:lnTo>
                  <a:pt x="61551" y="119678"/>
                </a:lnTo>
                <a:lnTo>
                  <a:pt x="65164" y="119920"/>
                </a:lnTo>
                <a:lnTo>
                  <a:pt x="71202" y="119418"/>
                </a:lnTo>
                <a:lnTo>
                  <a:pt x="76736" y="118054"/>
                </a:lnTo>
                <a:lnTo>
                  <a:pt x="83025" y="115941"/>
                </a:lnTo>
                <a:lnTo>
                  <a:pt x="84359" y="115509"/>
                </a:lnTo>
                <a:lnTo>
                  <a:pt x="89445" y="113990"/>
                </a:lnTo>
                <a:lnTo>
                  <a:pt x="90928" y="113291"/>
                </a:lnTo>
                <a:lnTo>
                  <a:pt x="92300" y="112167"/>
                </a:lnTo>
                <a:lnTo>
                  <a:pt x="93524" y="109910"/>
                </a:lnTo>
                <a:lnTo>
                  <a:pt x="94936" y="107964"/>
                </a:lnTo>
                <a:lnTo>
                  <a:pt x="96453" y="106237"/>
                </a:lnTo>
                <a:lnTo>
                  <a:pt x="97992" y="104640"/>
                </a:lnTo>
                <a:lnTo>
                  <a:pt x="99476" y="103072"/>
                </a:lnTo>
                <a:lnTo>
                  <a:pt x="100802" y="101468"/>
                </a:lnTo>
                <a:lnTo>
                  <a:pt x="101909" y="99711"/>
                </a:lnTo>
                <a:lnTo>
                  <a:pt x="102704" y="97719"/>
                </a:lnTo>
                <a:lnTo>
                  <a:pt x="103587" y="95911"/>
                </a:lnTo>
                <a:lnTo>
                  <a:pt x="107647" y="87396"/>
                </a:lnTo>
                <a:lnTo>
                  <a:pt x="110871" y="80290"/>
                </a:lnTo>
                <a:lnTo>
                  <a:pt x="113846" y="73236"/>
                </a:lnTo>
                <a:lnTo>
                  <a:pt x="117685" y="62334"/>
                </a:lnTo>
                <a:lnTo>
                  <a:pt x="119804" y="53876"/>
                </a:lnTo>
                <a:lnTo>
                  <a:pt x="119992" y="51787"/>
                </a:lnTo>
                <a:lnTo>
                  <a:pt x="119985" y="49678"/>
                </a:lnTo>
                <a:lnTo>
                  <a:pt x="117433" y="40729"/>
                </a:lnTo>
                <a:lnTo>
                  <a:pt x="113316" y="34391"/>
                </a:lnTo>
                <a:lnTo>
                  <a:pt x="107781" y="28256"/>
                </a:lnTo>
                <a:lnTo>
                  <a:pt x="102965" y="23923"/>
                </a:lnTo>
                <a:lnTo>
                  <a:pt x="97784" y="19926"/>
                </a:lnTo>
                <a:lnTo>
                  <a:pt x="92424" y="16361"/>
                </a:lnTo>
                <a:lnTo>
                  <a:pt x="86955" y="13438"/>
                </a:lnTo>
                <a:lnTo>
                  <a:pt x="81303" y="11106"/>
                </a:lnTo>
                <a:lnTo>
                  <a:pt x="75476" y="9121"/>
                </a:lnTo>
                <a:lnTo>
                  <a:pt x="65385" y="5918"/>
                </a:lnTo>
                <a:lnTo>
                  <a:pt x="63312" y="5212"/>
                </a:lnTo>
                <a:lnTo>
                  <a:pt x="56986" y="2800"/>
                </a:lnTo>
                <a:lnTo>
                  <a:pt x="52683" y="856"/>
                </a:lnTo>
                <a:lnTo>
                  <a:pt x="50291" y="727"/>
                </a:lnTo>
                <a:lnTo>
                  <a:pt x="48236" y="523"/>
                </a:lnTo>
                <a:lnTo>
                  <a:pt x="44851" y="107"/>
                </a:lnTo>
                <a:lnTo>
                  <a:pt x="43378" y="0"/>
                </a:lnTo>
                <a:close/>
              </a:path>
            </a:pathLst>
          </a:custGeom>
          <a:solidFill>
            <a:srgbClr val="FF83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2" name="Google Shape;1582;p52"/>
          <p:cNvSpPr/>
          <p:nvPr/>
        </p:nvSpPr>
        <p:spPr>
          <a:xfrm>
            <a:off x="1963242" y="4686176"/>
            <a:ext cx="722630" cy="471170"/>
          </a:xfrm>
          <a:custGeom>
            <a:rect b="b" l="l" r="r" t="t"/>
            <a:pathLst>
              <a:path extrusionOk="0" h="120000" w="120000">
                <a:moveTo>
                  <a:pt x="40505" y="0"/>
                </a:moveTo>
                <a:lnTo>
                  <a:pt x="38759" y="226"/>
                </a:lnTo>
                <a:lnTo>
                  <a:pt x="36877" y="779"/>
                </a:lnTo>
                <a:lnTo>
                  <a:pt x="34743" y="1737"/>
                </a:lnTo>
                <a:lnTo>
                  <a:pt x="32074" y="2050"/>
                </a:lnTo>
                <a:lnTo>
                  <a:pt x="29984" y="2464"/>
                </a:lnTo>
                <a:lnTo>
                  <a:pt x="28312" y="3467"/>
                </a:lnTo>
                <a:lnTo>
                  <a:pt x="26896" y="5549"/>
                </a:lnTo>
                <a:lnTo>
                  <a:pt x="25996" y="7644"/>
                </a:lnTo>
                <a:lnTo>
                  <a:pt x="24916" y="10139"/>
                </a:lnTo>
                <a:lnTo>
                  <a:pt x="20964" y="18587"/>
                </a:lnTo>
                <a:lnTo>
                  <a:pt x="18046" y="23726"/>
                </a:lnTo>
                <a:lnTo>
                  <a:pt x="16876" y="26151"/>
                </a:lnTo>
                <a:lnTo>
                  <a:pt x="11394" y="32995"/>
                </a:lnTo>
                <a:lnTo>
                  <a:pt x="5682" y="36537"/>
                </a:lnTo>
                <a:lnTo>
                  <a:pt x="3897" y="38766"/>
                </a:lnTo>
                <a:lnTo>
                  <a:pt x="2570" y="40986"/>
                </a:lnTo>
                <a:lnTo>
                  <a:pt x="1567" y="43443"/>
                </a:lnTo>
                <a:lnTo>
                  <a:pt x="755" y="46384"/>
                </a:lnTo>
                <a:lnTo>
                  <a:pt x="0" y="50054"/>
                </a:lnTo>
                <a:lnTo>
                  <a:pt x="562" y="54571"/>
                </a:lnTo>
                <a:lnTo>
                  <a:pt x="3066" y="65836"/>
                </a:lnTo>
                <a:lnTo>
                  <a:pt x="5354" y="70799"/>
                </a:lnTo>
                <a:lnTo>
                  <a:pt x="6404" y="73786"/>
                </a:lnTo>
                <a:lnTo>
                  <a:pt x="7433" y="76875"/>
                </a:lnTo>
                <a:lnTo>
                  <a:pt x="8447" y="80020"/>
                </a:lnTo>
                <a:lnTo>
                  <a:pt x="9452" y="83174"/>
                </a:lnTo>
                <a:lnTo>
                  <a:pt x="10454" y="86289"/>
                </a:lnTo>
                <a:lnTo>
                  <a:pt x="13500" y="94937"/>
                </a:lnTo>
                <a:lnTo>
                  <a:pt x="19136" y="104329"/>
                </a:lnTo>
                <a:lnTo>
                  <a:pt x="25157" y="108905"/>
                </a:lnTo>
                <a:lnTo>
                  <a:pt x="28908" y="110733"/>
                </a:lnTo>
                <a:lnTo>
                  <a:pt x="30942" y="112458"/>
                </a:lnTo>
                <a:lnTo>
                  <a:pt x="37201" y="116224"/>
                </a:lnTo>
                <a:lnTo>
                  <a:pt x="43572" y="118305"/>
                </a:lnTo>
                <a:lnTo>
                  <a:pt x="49888" y="119246"/>
                </a:lnTo>
                <a:lnTo>
                  <a:pt x="59853" y="119765"/>
                </a:lnTo>
                <a:lnTo>
                  <a:pt x="61707" y="119893"/>
                </a:lnTo>
                <a:lnTo>
                  <a:pt x="69190" y="119432"/>
                </a:lnTo>
                <a:lnTo>
                  <a:pt x="75925" y="117939"/>
                </a:lnTo>
                <a:lnTo>
                  <a:pt x="84844" y="115064"/>
                </a:lnTo>
                <a:lnTo>
                  <a:pt x="87282" y="114596"/>
                </a:lnTo>
                <a:lnTo>
                  <a:pt x="89243" y="114119"/>
                </a:lnTo>
                <a:lnTo>
                  <a:pt x="90951" y="113144"/>
                </a:lnTo>
                <a:lnTo>
                  <a:pt x="92632" y="111185"/>
                </a:lnTo>
                <a:lnTo>
                  <a:pt x="93814" y="108473"/>
                </a:lnTo>
                <a:lnTo>
                  <a:pt x="95086" y="105912"/>
                </a:lnTo>
                <a:lnTo>
                  <a:pt x="96361" y="103376"/>
                </a:lnTo>
                <a:lnTo>
                  <a:pt x="97554" y="100744"/>
                </a:lnTo>
                <a:lnTo>
                  <a:pt x="98579" y="97890"/>
                </a:lnTo>
                <a:lnTo>
                  <a:pt x="99784" y="94086"/>
                </a:lnTo>
                <a:lnTo>
                  <a:pt x="101165" y="91283"/>
                </a:lnTo>
                <a:lnTo>
                  <a:pt x="102650" y="89147"/>
                </a:lnTo>
                <a:lnTo>
                  <a:pt x="104163" y="87343"/>
                </a:lnTo>
                <a:lnTo>
                  <a:pt x="105632" y="85535"/>
                </a:lnTo>
                <a:lnTo>
                  <a:pt x="107238" y="83017"/>
                </a:lnTo>
                <a:lnTo>
                  <a:pt x="110367" y="78190"/>
                </a:lnTo>
                <a:lnTo>
                  <a:pt x="111842" y="75821"/>
                </a:lnTo>
                <a:lnTo>
                  <a:pt x="116628" y="65762"/>
                </a:lnTo>
                <a:lnTo>
                  <a:pt x="119654" y="55508"/>
                </a:lnTo>
                <a:lnTo>
                  <a:pt x="119921" y="53016"/>
                </a:lnTo>
                <a:lnTo>
                  <a:pt x="119903" y="50491"/>
                </a:lnTo>
                <a:lnTo>
                  <a:pt x="116597" y="40295"/>
                </a:lnTo>
                <a:lnTo>
                  <a:pt x="110997" y="32174"/>
                </a:lnTo>
                <a:lnTo>
                  <a:pt x="105758" y="26549"/>
                </a:lnTo>
                <a:lnTo>
                  <a:pt x="99837" y="21455"/>
                </a:lnTo>
                <a:lnTo>
                  <a:pt x="93422" y="17010"/>
                </a:lnTo>
                <a:lnTo>
                  <a:pt x="85692" y="13128"/>
                </a:lnTo>
                <a:lnTo>
                  <a:pt x="75355" y="9466"/>
                </a:lnTo>
                <a:lnTo>
                  <a:pt x="64514" y="6114"/>
                </a:lnTo>
                <a:lnTo>
                  <a:pt x="62310" y="5386"/>
                </a:lnTo>
                <a:lnTo>
                  <a:pt x="55660" y="2926"/>
                </a:lnTo>
                <a:lnTo>
                  <a:pt x="51219" y="970"/>
                </a:lnTo>
                <a:lnTo>
                  <a:pt x="48427" y="761"/>
                </a:lnTo>
                <a:lnTo>
                  <a:pt x="46076" y="479"/>
                </a:lnTo>
                <a:lnTo>
                  <a:pt x="44048" y="206"/>
                </a:lnTo>
                <a:lnTo>
                  <a:pt x="42230" y="19"/>
                </a:lnTo>
                <a:lnTo>
                  <a:pt x="40505" y="0"/>
                </a:lnTo>
                <a:close/>
              </a:path>
            </a:pathLst>
          </a:custGeom>
          <a:solidFill>
            <a:srgbClr val="FF99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3" name="Google Shape;1583;p52"/>
          <p:cNvSpPr/>
          <p:nvPr/>
        </p:nvSpPr>
        <p:spPr>
          <a:xfrm>
            <a:off x="2153746" y="4799484"/>
            <a:ext cx="208279" cy="212090"/>
          </a:xfrm>
          <a:custGeom>
            <a:rect b="b" l="l" r="r" t="t"/>
            <a:pathLst>
              <a:path extrusionOk="0" h="120000" w="120000">
                <a:moveTo>
                  <a:pt x="119929" y="117409"/>
                </a:moveTo>
                <a:lnTo>
                  <a:pt x="91657" y="117409"/>
                </a:lnTo>
                <a:lnTo>
                  <a:pt x="95765" y="117548"/>
                </a:lnTo>
                <a:lnTo>
                  <a:pt x="100302" y="118313"/>
                </a:lnTo>
                <a:lnTo>
                  <a:pt x="104310" y="118459"/>
                </a:lnTo>
                <a:lnTo>
                  <a:pt x="107448" y="118722"/>
                </a:lnTo>
                <a:lnTo>
                  <a:pt x="113385" y="119987"/>
                </a:lnTo>
                <a:lnTo>
                  <a:pt x="119929" y="117409"/>
                </a:lnTo>
                <a:close/>
              </a:path>
              <a:path extrusionOk="0" h="120000" w="120000">
                <a:moveTo>
                  <a:pt x="96421" y="8313"/>
                </a:moveTo>
                <a:lnTo>
                  <a:pt x="40949" y="8313"/>
                </a:lnTo>
                <a:lnTo>
                  <a:pt x="34841" y="12135"/>
                </a:lnTo>
                <a:lnTo>
                  <a:pt x="22740" y="18743"/>
                </a:lnTo>
                <a:lnTo>
                  <a:pt x="3129" y="38916"/>
                </a:lnTo>
                <a:lnTo>
                  <a:pt x="0" y="57374"/>
                </a:lnTo>
                <a:lnTo>
                  <a:pt x="843" y="66067"/>
                </a:lnTo>
                <a:lnTo>
                  <a:pt x="7895" y="86681"/>
                </a:lnTo>
                <a:lnTo>
                  <a:pt x="15550" y="96165"/>
                </a:lnTo>
                <a:lnTo>
                  <a:pt x="20935" y="102100"/>
                </a:lnTo>
                <a:lnTo>
                  <a:pt x="42878" y="112672"/>
                </a:lnTo>
                <a:lnTo>
                  <a:pt x="62902" y="115749"/>
                </a:lnTo>
                <a:lnTo>
                  <a:pt x="70275" y="117574"/>
                </a:lnTo>
                <a:lnTo>
                  <a:pt x="77434" y="118126"/>
                </a:lnTo>
                <a:lnTo>
                  <a:pt x="84516" y="117905"/>
                </a:lnTo>
                <a:lnTo>
                  <a:pt x="91657" y="117409"/>
                </a:lnTo>
                <a:lnTo>
                  <a:pt x="119929" y="117409"/>
                </a:lnTo>
                <a:lnTo>
                  <a:pt x="145043" y="103099"/>
                </a:lnTo>
                <a:lnTo>
                  <a:pt x="159716" y="86096"/>
                </a:lnTo>
                <a:lnTo>
                  <a:pt x="161558" y="72016"/>
                </a:lnTo>
                <a:lnTo>
                  <a:pt x="159748" y="64143"/>
                </a:lnTo>
                <a:lnTo>
                  <a:pt x="157414" y="56408"/>
                </a:lnTo>
                <a:lnTo>
                  <a:pt x="154012" y="49993"/>
                </a:lnTo>
                <a:lnTo>
                  <a:pt x="147371" y="44252"/>
                </a:lnTo>
                <a:lnTo>
                  <a:pt x="134990" y="33297"/>
                </a:lnTo>
                <a:lnTo>
                  <a:pt x="117802" y="19772"/>
                </a:lnTo>
                <a:lnTo>
                  <a:pt x="106590" y="13930"/>
                </a:lnTo>
                <a:lnTo>
                  <a:pt x="99758" y="10679"/>
                </a:lnTo>
                <a:lnTo>
                  <a:pt x="97828" y="9560"/>
                </a:lnTo>
                <a:lnTo>
                  <a:pt x="96421" y="8313"/>
                </a:lnTo>
                <a:close/>
              </a:path>
              <a:path extrusionOk="0" h="120000" w="120000">
                <a:moveTo>
                  <a:pt x="74840" y="0"/>
                </a:moveTo>
                <a:lnTo>
                  <a:pt x="65441" y="569"/>
                </a:lnTo>
                <a:lnTo>
                  <a:pt x="58271" y="1344"/>
                </a:lnTo>
                <a:lnTo>
                  <a:pt x="47331" y="3303"/>
                </a:lnTo>
                <a:lnTo>
                  <a:pt x="40080" y="8430"/>
                </a:lnTo>
                <a:lnTo>
                  <a:pt x="40949" y="8313"/>
                </a:lnTo>
                <a:lnTo>
                  <a:pt x="96421" y="8313"/>
                </a:lnTo>
                <a:lnTo>
                  <a:pt x="95803" y="7765"/>
                </a:lnTo>
                <a:lnTo>
                  <a:pt x="93343" y="6027"/>
                </a:lnTo>
                <a:lnTo>
                  <a:pt x="88466" y="5999"/>
                </a:lnTo>
                <a:lnTo>
                  <a:pt x="81666" y="1928"/>
                </a:lnTo>
                <a:lnTo>
                  <a:pt x="74840" y="0"/>
                </a:lnTo>
                <a:close/>
              </a:path>
            </a:pathLst>
          </a:custGeom>
          <a:solidFill>
            <a:srgbClr val="BC6A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4" name="Google Shape;1584;p52"/>
          <p:cNvSpPr/>
          <p:nvPr/>
        </p:nvSpPr>
        <p:spPr>
          <a:xfrm>
            <a:off x="2046993" y="4744815"/>
            <a:ext cx="519430" cy="341630"/>
          </a:xfrm>
          <a:custGeom>
            <a:rect b="b" l="l" r="r" t="t"/>
            <a:pathLst>
              <a:path extrusionOk="0" h="120000" w="120000">
                <a:moveTo>
                  <a:pt x="46445" y="0"/>
                </a:moveTo>
                <a:lnTo>
                  <a:pt x="35154" y="2049"/>
                </a:lnTo>
                <a:lnTo>
                  <a:pt x="26829" y="8502"/>
                </a:lnTo>
                <a:lnTo>
                  <a:pt x="24448" y="10384"/>
                </a:lnTo>
                <a:lnTo>
                  <a:pt x="17347" y="20386"/>
                </a:lnTo>
                <a:lnTo>
                  <a:pt x="8219" y="31009"/>
                </a:lnTo>
                <a:lnTo>
                  <a:pt x="6049" y="33529"/>
                </a:lnTo>
                <a:lnTo>
                  <a:pt x="1110" y="45057"/>
                </a:lnTo>
                <a:lnTo>
                  <a:pt x="0" y="59040"/>
                </a:lnTo>
                <a:lnTo>
                  <a:pt x="43" y="63358"/>
                </a:lnTo>
                <a:lnTo>
                  <a:pt x="1586" y="76569"/>
                </a:lnTo>
                <a:lnTo>
                  <a:pt x="7290" y="87847"/>
                </a:lnTo>
                <a:lnTo>
                  <a:pt x="17020" y="97404"/>
                </a:lnTo>
                <a:lnTo>
                  <a:pt x="25233" y="103642"/>
                </a:lnTo>
                <a:lnTo>
                  <a:pt x="33492" y="108485"/>
                </a:lnTo>
                <a:lnTo>
                  <a:pt x="44436" y="112686"/>
                </a:lnTo>
                <a:lnTo>
                  <a:pt x="47748" y="114234"/>
                </a:lnTo>
                <a:lnTo>
                  <a:pt x="56586" y="117564"/>
                </a:lnTo>
                <a:lnTo>
                  <a:pt x="64572" y="119863"/>
                </a:lnTo>
                <a:lnTo>
                  <a:pt x="67876" y="119462"/>
                </a:lnTo>
                <a:lnTo>
                  <a:pt x="76757" y="117881"/>
                </a:lnTo>
                <a:lnTo>
                  <a:pt x="86188" y="113849"/>
                </a:lnTo>
                <a:lnTo>
                  <a:pt x="94126" y="107243"/>
                </a:lnTo>
                <a:lnTo>
                  <a:pt x="98620" y="101903"/>
                </a:lnTo>
                <a:lnTo>
                  <a:pt x="100668" y="98840"/>
                </a:lnTo>
                <a:lnTo>
                  <a:pt x="104805" y="91515"/>
                </a:lnTo>
                <a:lnTo>
                  <a:pt x="106808" y="88100"/>
                </a:lnTo>
                <a:lnTo>
                  <a:pt x="108843" y="84945"/>
                </a:lnTo>
                <a:lnTo>
                  <a:pt x="110971" y="82119"/>
                </a:lnTo>
                <a:lnTo>
                  <a:pt x="113248" y="79695"/>
                </a:lnTo>
                <a:lnTo>
                  <a:pt x="115827" y="76075"/>
                </a:lnTo>
                <a:lnTo>
                  <a:pt x="119888" y="61435"/>
                </a:lnTo>
                <a:lnTo>
                  <a:pt x="119785" y="54566"/>
                </a:lnTo>
                <a:lnTo>
                  <a:pt x="117053" y="38112"/>
                </a:lnTo>
                <a:lnTo>
                  <a:pt x="111479" y="27040"/>
                </a:lnTo>
                <a:lnTo>
                  <a:pt x="101391" y="18772"/>
                </a:lnTo>
                <a:lnTo>
                  <a:pt x="90486" y="15566"/>
                </a:lnTo>
                <a:lnTo>
                  <a:pt x="83228" y="14933"/>
                </a:lnTo>
                <a:lnTo>
                  <a:pt x="80118" y="13721"/>
                </a:lnTo>
                <a:lnTo>
                  <a:pt x="77094" y="12355"/>
                </a:lnTo>
                <a:lnTo>
                  <a:pt x="74148" y="10886"/>
                </a:lnTo>
                <a:lnTo>
                  <a:pt x="65676" y="6357"/>
                </a:lnTo>
                <a:lnTo>
                  <a:pt x="62942" y="4974"/>
                </a:lnTo>
                <a:lnTo>
                  <a:pt x="60238" y="3738"/>
                </a:lnTo>
                <a:lnTo>
                  <a:pt x="57554" y="2699"/>
                </a:lnTo>
                <a:lnTo>
                  <a:pt x="54881" y="1908"/>
                </a:lnTo>
                <a:lnTo>
                  <a:pt x="52246" y="1418"/>
                </a:lnTo>
                <a:lnTo>
                  <a:pt x="49311" y="433"/>
                </a:lnTo>
                <a:lnTo>
                  <a:pt x="46445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5" name="Google Shape;1585;p52"/>
          <p:cNvSpPr/>
          <p:nvPr/>
        </p:nvSpPr>
        <p:spPr>
          <a:xfrm>
            <a:off x="1642990" y="4657608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6" name="Google Shape;1586;p52"/>
          <p:cNvSpPr/>
          <p:nvPr/>
        </p:nvSpPr>
        <p:spPr>
          <a:xfrm>
            <a:off x="1069097" y="4487075"/>
            <a:ext cx="647700" cy="158750"/>
          </a:xfrm>
          <a:custGeom>
            <a:rect b="b" l="l" r="r" t="t"/>
            <a:pathLst>
              <a:path extrusionOk="0" h="120000" w="12000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7" name="Google Shape;1587;p52"/>
          <p:cNvSpPr/>
          <p:nvPr/>
        </p:nvSpPr>
        <p:spPr>
          <a:xfrm>
            <a:off x="1069097" y="4487075"/>
            <a:ext cx="647700" cy="158750"/>
          </a:xfrm>
          <a:custGeom>
            <a:rect b="b" l="l" r="r" t="t"/>
            <a:pathLst>
              <a:path extrusionOk="0" h="120000" w="12000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  <a:lnTo>
                  <a:pt x="120002" y="3880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8" name="Google Shape;1588;p52"/>
          <p:cNvSpPr/>
          <p:nvPr/>
        </p:nvSpPr>
        <p:spPr>
          <a:xfrm>
            <a:off x="1559080" y="4492209"/>
            <a:ext cx="158115" cy="309245"/>
          </a:xfrm>
          <a:custGeom>
            <a:rect b="b" l="l" r="r" t="t"/>
            <a:pathLst>
              <a:path extrusionOk="0" h="120000" w="120000">
                <a:moveTo>
                  <a:pt x="119706" y="0"/>
                </a:moveTo>
                <a:lnTo>
                  <a:pt x="0" y="59521"/>
                </a:lnTo>
                <a:lnTo>
                  <a:pt x="0" y="119930"/>
                </a:ln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9" name="Google Shape;1589;p52"/>
          <p:cNvSpPr/>
          <p:nvPr/>
        </p:nvSpPr>
        <p:spPr>
          <a:xfrm>
            <a:off x="1559080" y="4492209"/>
            <a:ext cx="158115" cy="309245"/>
          </a:xfrm>
          <a:custGeom>
            <a:rect b="b" l="l" r="r" t="t"/>
            <a:pathLst>
              <a:path extrusionOk="0" h="120000" w="120000">
                <a:moveTo>
                  <a:pt x="0" y="119930"/>
                </a:moveTo>
                <a:lnTo>
                  <a:pt x="1234" y="119930"/>
                </a:lnTo>
                <a:lnTo>
                  <a:pt x="119706" y="58513"/>
                </a:lnTo>
                <a:lnTo>
                  <a:pt x="119706" y="0"/>
                </a:lnTo>
                <a:lnTo>
                  <a:pt x="0" y="59521"/>
                </a:lnTo>
                <a:lnTo>
                  <a:pt x="0" y="11993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0" name="Google Shape;1590;p52"/>
          <p:cNvSpPr/>
          <p:nvPr/>
        </p:nvSpPr>
        <p:spPr>
          <a:xfrm>
            <a:off x="1070302" y="4645599"/>
            <a:ext cx="488950" cy="156210"/>
          </a:xfrm>
          <a:custGeom>
            <a:rect b="b" l="l" r="r" t="t"/>
            <a:pathLst>
              <a:path extrusionOk="0" h="120000" w="12000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1" name="Google Shape;1591;p52"/>
          <p:cNvSpPr/>
          <p:nvPr/>
        </p:nvSpPr>
        <p:spPr>
          <a:xfrm>
            <a:off x="1180861" y="4579909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56" y="0"/>
                </a:moveTo>
                <a:lnTo>
                  <a:pt x="53473" y="14988"/>
                </a:lnTo>
                <a:lnTo>
                  <a:pt x="69600" y="33600"/>
                </a:lnTo>
                <a:lnTo>
                  <a:pt x="0" y="106895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6" y="0"/>
                </a:lnTo>
                <a:close/>
              </a:path>
              <a:path extrusionOk="0" h="120000" w="120000">
                <a:moveTo>
                  <a:pt x="109195" y="42519"/>
                </a:moveTo>
                <a:lnTo>
                  <a:pt x="89510" y="42519"/>
                </a:lnTo>
                <a:lnTo>
                  <a:pt x="106947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2" name="Google Shape;1592;p52"/>
          <p:cNvSpPr/>
          <p:nvPr/>
        </p:nvSpPr>
        <p:spPr>
          <a:xfrm>
            <a:off x="1434967" y="4577662"/>
            <a:ext cx="83185" cy="43180"/>
          </a:xfrm>
          <a:custGeom>
            <a:rect b="b" l="l" r="r" t="t"/>
            <a:pathLst>
              <a:path extrusionOk="0" h="120000" w="120000">
                <a:moveTo>
                  <a:pt x="62844" y="53339"/>
                </a:moveTo>
                <a:lnTo>
                  <a:pt x="27815" y="53339"/>
                </a:lnTo>
                <a:lnTo>
                  <a:pt x="96912" y="119188"/>
                </a:lnTo>
                <a:lnTo>
                  <a:pt x="119942" y="106699"/>
                </a:lnTo>
                <a:lnTo>
                  <a:pt x="62844" y="5333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253" y="59601"/>
                </a:lnTo>
                <a:lnTo>
                  <a:pt x="27815" y="53339"/>
                </a:lnTo>
                <a:lnTo>
                  <a:pt x="62844" y="53339"/>
                </a:lnTo>
                <a:lnTo>
                  <a:pt x="52587" y="43754"/>
                </a:lnTo>
                <a:lnTo>
                  <a:pt x="75615" y="24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3" name="Google Shape;1593;p52"/>
          <p:cNvSpPr/>
          <p:nvPr/>
        </p:nvSpPr>
        <p:spPr>
          <a:xfrm>
            <a:off x="1350615" y="4501775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0" y="0"/>
                </a:moveTo>
                <a:lnTo>
                  <a:pt x="16468" y="42650"/>
                </a:lnTo>
                <a:lnTo>
                  <a:pt x="38675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6" y="53993"/>
                </a:lnTo>
                <a:lnTo>
                  <a:pt x="117369" y="53993"/>
                </a:lnTo>
                <a:lnTo>
                  <a:pt x="88840" y="0"/>
                </a:lnTo>
                <a:close/>
              </a:path>
              <a:path extrusionOk="0" h="120000" w="120000">
                <a:moveTo>
                  <a:pt x="117369" y="53993"/>
                </a:moveTo>
                <a:lnTo>
                  <a:pt x="96502" y="53993"/>
                </a:lnTo>
                <a:lnTo>
                  <a:pt x="119733" y="58465"/>
                </a:lnTo>
                <a:lnTo>
                  <a:pt x="117369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4" name="Google Shape;1594;p52"/>
          <p:cNvSpPr/>
          <p:nvPr/>
        </p:nvSpPr>
        <p:spPr>
          <a:xfrm>
            <a:off x="1317631" y="4574212"/>
            <a:ext cx="58419" cy="55880"/>
          </a:xfrm>
          <a:custGeom>
            <a:rect b="b" l="l" r="r" t="t"/>
            <a:pathLst>
              <a:path extrusionOk="0" h="120000" w="120000">
                <a:moveTo>
                  <a:pt x="84153" y="63119"/>
                </a:moveTo>
                <a:lnTo>
                  <a:pt x="48882" y="63119"/>
                </a:lnTo>
                <a:lnTo>
                  <a:pt x="0" y="119166"/>
                </a:lnTo>
                <a:lnTo>
                  <a:pt x="34961" y="119166"/>
                </a:lnTo>
                <a:lnTo>
                  <a:pt x="84153" y="63119"/>
                </a:lnTo>
                <a:close/>
              </a:path>
              <a:path extrusionOk="0" h="120000" w="120000">
                <a:moveTo>
                  <a:pt x="112311" y="0"/>
                </a:moveTo>
                <a:lnTo>
                  <a:pt x="13920" y="63119"/>
                </a:lnTo>
                <a:lnTo>
                  <a:pt x="119114" y="63119"/>
                </a:lnTo>
                <a:lnTo>
                  <a:pt x="1123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5" name="Google Shape;1595;p52"/>
          <p:cNvSpPr/>
          <p:nvPr/>
        </p:nvSpPr>
        <p:spPr>
          <a:xfrm>
            <a:off x="1130706" y="4696444"/>
            <a:ext cx="356870" cy="61594"/>
          </a:xfrm>
          <a:custGeom>
            <a:rect b="b" l="l" r="r" t="t"/>
            <a:pathLst>
              <a:path extrusionOk="0" h="120000" w="120000">
                <a:moveTo>
                  <a:pt x="119936" y="59603"/>
                </a:moveTo>
                <a:lnTo>
                  <a:pt x="118416" y="79471"/>
                </a:lnTo>
                <a:lnTo>
                  <a:pt x="116492" y="94955"/>
                </a:lnTo>
                <a:lnTo>
                  <a:pt x="115327" y="103722"/>
                </a:lnTo>
                <a:lnTo>
                  <a:pt x="113807" y="110442"/>
                </a:lnTo>
                <a:lnTo>
                  <a:pt x="112642" y="114825"/>
                </a:lnTo>
                <a:lnTo>
                  <a:pt x="111122" y="119209"/>
                </a:lnTo>
                <a:lnTo>
                  <a:pt x="109198" y="119209"/>
                </a:lnTo>
                <a:lnTo>
                  <a:pt x="99980" y="59603"/>
                </a:lnTo>
                <a:lnTo>
                  <a:pt x="90406" y="0"/>
                </a:lnTo>
                <a:lnTo>
                  <a:pt x="88889" y="0"/>
                </a:lnTo>
                <a:lnTo>
                  <a:pt x="80075" y="59603"/>
                </a:lnTo>
                <a:lnTo>
                  <a:pt x="78151" y="77423"/>
                </a:lnTo>
                <a:lnTo>
                  <a:pt x="76631" y="94955"/>
                </a:lnTo>
                <a:lnTo>
                  <a:pt x="75466" y="101677"/>
                </a:lnTo>
                <a:lnTo>
                  <a:pt x="73946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7" y="119209"/>
                </a:lnTo>
                <a:lnTo>
                  <a:pt x="59764" y="59603"/>
                </a:lnTo>
                <a:lnTo>
                  <a:pt x="50545" y="0"/>
                </a:lnTo>
                <a:lnTo>
                  <a:pt x="49028" y="0"/>
                </a:lnTo>
                <a:lnTo>
                  <a:pt x="47101" y="4377"/>
                </a:lnTo>
                <a:lnTo>
                  <a:pt x="45987" y="9051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7" y="119209"/>
                </a:lnTo>
                <a:lnTo>
                  <a:pt x="29476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6" name="Google Shape;1596;p52"/>
          <p:cNvSpPr/>
          <p:nvPr/>
        </p:nvSpPr>
        <p:spPr>
          <a:xfrm>
            <a:off x="1130706" y="4696444"/>
            <a:ext cx="356870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6" y="0"/>
                </a:lnTo>
                <a:lnTo>
                  <a:pt x="31047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8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8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7" y="0"/>
                </a:lnTo>
                <a:lnTo>
                  <a:pt x="71263" y="0"/>
                </a:lnTo>
                <a:lnTo>
                  <a:pt x="80075" y="59603"/>
                </a:lnTo>
                <a:lnTo>
                  <a:pt x="87369" y="114825"/>
                </a:lnTo>
                <a:lnTo>
                  <a:pt x="88889" y="119209"/>
                </a:lnTo>
                <a:lnTo>
                  <a:pt x="90406" y="119209"/>
                </a:lnTo>
                <a:lnTo>
                  <a:pt x="92333" y="116871"/>
                </a:lnTo>
                <a:lnTo>
                  <a:pt x="93851" y="110442"/>
                </a:lnTo>
                <a:lnTo>
                  <a:pt x="95776" y="97293"/>
                </a:lnTo>
                <a:lnTo>
                  <a:pt x="98107" y="81813"/>
                </a:lnTo>
                <a:lnTo>
                  <a:pt x="99980" y="59603"/>
                </a:lnTo>
                <a:lnTo>
                  <a:pt x="101904" y="37688"/>
                </a:lnTo>
                <a:lnTo>
                  <a:pt x="103830" y="19867"/>
                </a:lnTo>
                <a:lnTo>
                  <a:pt x="105754" y="9051"/>
                </a:lnTo>
                <a:lnTo>
                  <a:pt x="107678" y="2330"/>
                </a:lnTo>
                <a:lnTo>
                  <a:pt x="109198" y="0"/>
                </a:lnTo>
                <a:lnTo>
                  <a:pt x="111122" y="0"/>
                </a:lnTo>
                <a:lnTo>
                  <a:pt x="118416" y="39735"/>
                </a:lnTo>
                <a:lnTo>
                  <a:pt x="119936" y="59603"/>
                </a:lnTo>
              </a:path>
            </a:pathLst>
          </a:custGeom>
          <a:noFill/>
          <a:ln cap="flat" cmpd="sng" w="12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7" name="Google Shape;1597;p52"/>
          <p:cNvSpPr/>
          <p:nvPr/>
        </p:nvSpPr>
        <p:spPr>
          <a:xfrm>
            <a:off x="1129498" y="4696444"/>
            <a:ext cx="356235" cy="61594"/>
          </a:xfrm>
          <a:custGeom>
            <a:rect b="b" l="l" r="r" t="t"/>
            <a:pathLst>
              <a:path extrusionOk="0" h="120000" w="12000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9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2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51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8" name="Google Shape;1598;p52"/>
          <p:cNvSpPr/>
          <p:nvPr/>
        </p:nvSpPr>
        <p:spPr>
          <a:xfrm>
            <a:off x="1129498" y="4696444"/>
            <a:ext cx="356235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571" y="79471"/>
                </a:lnTo>
                <a:lnTo>
                  <a:pt x="3450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51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cap="flat" cmpd="sng" w="12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9" name="Google Shape;1599;p52"/>
          <p:cNvSpPr/>
          <p:nvPr/>
        </p:nvSpPr>
        <p:spPr>
          <a:xfrm>
            <a:off x="1178603" y="4577662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49" y="0"/>
                </a:moveTo>
                <a:lnTo>
                  <a:pt x="53473" y="14972"/>
                </a:lnTo>
                <a:lnTo>
                  <a:pt x="69593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3" y="42503"/>
                </a:lnTo>
                <a:lnTo>
                  <a:pt x="109194" y="42503"/>
                </a:lnTo>
                <a:lnTo>
                  <a:pt x="119449" y="0"/>
                </a:lnTo>
                <a:close/>
              </a:path>
              <a:path extrusionOk="0" h="120000" w="120000">
                <a:moveTo>
                  <a:pt x="109194" y="42503"/>
                </a:moveTo>
                <a:lnTo>
                  <a:pt x="89503" y="42503"/>
                </a:lnTo>
                <a:lnTo>
                  <a:pt x="106948" y="51814"/>
                </a:lnTo>
                <a:lnTo>
                  <a:pt x="109194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0" name="Google Shape;1600;p52"/>
          <p:cNvSpPr/>
          <p:nvPr/>
        </p:nvSpPr>
        <p:spPr>
          <a:xfrm>
            <a:off x="1432709" y="4575408"/>
            <a:ext cx="83185" cy="43180"/>
          </a:xfrm>
          <a:custGeom>
            <a:rect b="b" l="l" r="r" t="t"/>
            <a:pathLst>
              <a:path extrusionOk="0" h="120000" w="120000">
                <a:moveTo>
                  <a:pt x="62841" y="53356"/>
                </a:moveTo>
                <a:lnTo>
                  <a:pt x="27808" y="53356"/>
                </a:lnTo>
                <a:lnTo>
                  <a:pt x="96905" y="119210"/>
                </a:lnTo>
                <a:lnTo>
                  <a:pt x="119943" y="106701"/>
                </a:lnTo>
                <a:lnTo>
                  <a:pt x="62841" y="53356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035" y="59603"/>
                </a:lnTo>
                <a:lnTo>
                  <a:pt x="27808" y="53356"/>
                </a:lnTo>
                <a:lnTo>
                  <a:pt x="62841" y="53356"/>
                </a:lnTo>
                <a:lnTo>
                  <a:pt x="52579" y="43771"/>
                </a:lnTo>
                <a:lnTo>
                  <a:pt x="75618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1" name="Google Shape;1601;p52"/>
          <p:cNvSpPr/>
          <p:nvPr/>
        </p:nvSpPr>
        <p:spPr>
          <a:xfrm>
            <a:off x="1348357" y="4499521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1" y="0"/>
                </a:moveTo>
                <a:lnTo>
                  <a:pt x="16335" y="42662"/>
                </a:lnTo>
                <a:lnTo>
                  <a:pt x="38547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1" y="0"/>
                </a:lnTo>
                <a:close/>
              </a:path>
              <a:path extrusionOk="0" h="120000" w="120000">
                <a:moveTo>
                  <a:pt x="117361" y="53995"/>
                </a:moveTo>
                <a:lnTo>
                  <a:pt x="96498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2" name="Google Shape;1602;p52"/>
          <p:cNvSpPr/>
          <p:nvPr/>
        </p:nvSpPr>
        <p:spPr>
          <a:xfrm>
            <a:off x="1315223" y="4571959"/>
            <a:ext cx="58419" cy="55880"/>
          </a:xfrm>
          <a:custGeom>
            <a:rect b="b" l="l" r="r" t="t"/>
            <a:pathLst>
              <a:path extrusionOk="0" h="120000" w="120000">
                <a:moveTo>
                  <a:pt x="84465" y="63129"/>
                </a:moveTo>
                <a:lnTo>
                  <a:pt x="49192" y="63129"/>
                </a:lnTo>
                <a:lnTo>
                  <a:pt x="0" y="119166"/>
                </a:lnTo>
                <a:lnTo>
                  <a:pt x="35269" y="119166"/>
                </a:lnTo>
                <a:lnTo>
                  <a:pt x="84465" y="63129"/>
                </a:lnTo>
                <a:close/>
              </a:path>
              <a:path extrusionOk="0" h="120000" w="120000">
                <a:moveTo>
                  <a:pt x="112617" y="0"/>
                </a:moveTo>
                <a:lnTo>
                  <a:pt x="14218" y="63129"/>
                </a:lnTo>
                <a:lnTo>
                  <a:pt x="119424" y="63129"/>
                </a:lnTo>
                <a:lnTo>
                  <a:pt x="112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3" name="Google Shape;1603;p52"/>
          <p:cNvSpPr/>
          <p:nvPr/>
        </p:nvSpPr>
        <p:spPr>
          <a:xfrm>
            <a:off x="2294658" y="4628240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4" name="Google Shape;1604;p52"/>
          <p:cNvSpPr/>
          <p:nvPr/>
        </p:nvSpPr>
        <p:spPr>
          <a:xfrm>
            <a:off x="2681170" y="4462390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5" name="Google Shape;1605;p52"/>
          <p:cNvSpPr/>
          <p:nvPr/>
        </p:nvSpPr>
        <p:spPr>
          <a:xfrm>
            <a:off x="3129121" y="4685391"/>
            <a:ext cx="394262" cy="30839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6" name="Google Shape;1606;p52"/>
          <p:cNvSpPr/>
          <p:nvPr/>
        </p:nvSpPr>
        <p:spPr>
          <a:xfrm>
            <a:off x="2801071" y="4801226"/>
            <a:ext cx="525181" cy="48741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7" name="Google Shape;1607;p52"/>
          <p:cNvSpPr/>
          <p:nvPr/>
        </p:nvSpPr>
        <p:spPr>
          <a:xfrm>
            <a:off x="2005733" y="4706028"/>
            <a:ext cx="577850" cy="43179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8" name="Google Shape;1608;p52"/>
          <p:cNvSpPr/>
          <p:nvPr/>
        </p:nvSpPr>
        <p:spPr>
          <a:xfrm>
            <a:off x="4136159" y="1889803"/>
            <a:ext cx="2733675" cy="18275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B98F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9" name="Google Shape;1609;p52"/>
          <p:cNvSpPr/>
          <p:nvPr/>
        </p:nvSpPr>
        <p:spPr>
          <a:xfrm>
            <a:off x="4136159" y="1954248"/>
            <a:ext cx="2733675" cy="3606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18"/>
                </a:lnTo>
                <a:lnTo>
                  <a:pt x="0" y="11981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B98F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0" name="Google Shape;1610;p52"/>
          <p:cNvSpPr/>
          <p:nvPr/>
        </p:nvSpPr>
        <p:spPr>
          <a:xfrm>
            <a:off x="5950671" y="2547028"/>
            <a:ext cx="762000" cy="56832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1" name="Google Shape;1611;p52"/>
          <p:cNvSpPr/>
          <p:nvPr/>
        </p:nvSpPr>
        <p:spPr>
          <a:xfrm>
            <a:off x="5645871" y="2635631"/>
            <a:ext cx="557530" cy="5975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31" y="119932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2" name="Google Shape;1612;p52"/>
          <p:cNvSpPr/>
          <p:nvPr/>
        </p:nvSpPr>
        <p:spPr>
          <a:xfrm>
            <a:off x="5645871" y="2497816"/>
            <a:ext cx="128905" cy="138430"/>
          </a:xfrm>
          <a:custGeom>
            <a:rect b="b" l="l" r="r" t="t"/>
            <a:pathLst>
              <a:path extrusionOk="0" h="120000" w="12000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3" name="Google Shape;1613;p52"/>
          <p:cNvSpPr/>
          <p:nvPr/>
        </p:nvSpPr>
        <p:spPr>
          <a:xfrm>
            <a:off x="6203085" y="3095013"/>
            <a:ext cx="128905" cy="138430"/>
          </a:xfrm>
          <a:custGeom>
            <a:rect b="b" l="l" r="r" t="t"/>
            <a:pathLst>
              <a:path extrusionOk="0" h="120000" w="120000">
                <a:moveTo>
                  <a:pt x="0" y="119466"/>
                </a:moveTo>
                <a:lnTo>
                  <a:pt x="119704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4" name="Google Shape;1614;p52"/>
          <p:cNvSpPr/>
          <p:nvPr/>
        </p:nvSpPr>
        <p:spPr>
          <a:xfrm>
            <a:off x="4807671" y="2855420"/>
            <a:ext cx="1042035" cy="149225"/>
          </a:xfrm>
          <a:custGeom>
            <a:rect b="b" l="l" r="r" t="t"/>
            <a:pathLst>
              <a:path extrusionOk="0" h="120000" w="120000">
                <a:moveTo>
                  <a:pt x="0" y="119663"/>
                </a:moveTo>
                <a:lnTo>
                  <a:pt x="119956" y="0"/>
                </a:lnTo>
              </a:path>
            </a:pathLst>
          </a:custGeom>
          <a:noFill/>
          <a:ln cap="flat" cmpd="sng" w="1902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5" name="Google Shape;1615;p52"/>
          <p:cNvSpPr/>
          <p:nvPr/>
        </p:nvSpPr>
        <p:spPr>
          <a:xfrm>
            <a:off x="5793648" y="2824886"/>
            <a:ext cx="81280" cy="755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5911" y="119793"/>
                </a:lnTo>
                <a:lnTo>
                  <a:pt x="119325" y="42783"/>
                </a:lnTo>
                <a:lnTo>
                  <a:pt x="0" y="0"/>
                </a:lnTo>
                <a:close/>
              </a:path>
            </a:pathLst>
          </a:custGeom>
          <a:solidFill>
            <a:srgbClr val="F37D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6" name="Google Shape;1616;p52"/>
          <p:cNvSpPr/>
          <p:nvPr/>
        </p:nvSpPr>
        <p:spPr>
          <a:xfrm>
            <a:off x="4604471" y="2497815"/>
            <a:ext cx="660400" cy="66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7" name="Google Shape;1617;p52"/>
          <p:cNvSpPr/>
          <p:nvPr/>
        </p:nvSpPr>
        <p:spPr>
          <a:xfrm>
            <a:off x="4452071" y="2497815"/>
            <a:ext cx="152400" cy="1524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8" name="Google Shape;1618;p52"/>
          <p:cNvSpPr/>
          <p:nvPr/>
        </p:nvSpPr>
        <p:spPr>
          <a:xfrm>
            <a:off x="5112471" y="3158215"/>
            <a:ext cx="152400" cy="1524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9" name="Google Shape;1619;p52"/>
          <p:cNvSpPr/>
          <p:nvPr/>
        </p:nvSpPr>
        <p:spPr>
          <a:xfrm>
            <a:off x="4396128" y="2703771"/>
            <a:ext cx="117475" cy="117475"/>
          </a:xfrm>
          <a:custGeom>
            <a:rect b="b" l="l" r="r" t="t"/>
            <a:pathLst>
              <a:path extrusionOk="0" h="120000" w="120000">
                <a:moveTo>
                  <a:pt x="62834" y="0"/>
                </a:moveTo>
                <a:lnTo>
                  <a:pt x="56657" y="0"/>
                </a:lnTo>
                <a:lnTo>
                  <a:pt x="53594" y="238"/>
                </a:lnTo>
                <a:lnTo>
                  <a:pt x="17458" y="17428"/>
                </a:lnTo>
                <a:lnTo>
                  <a:pt x="242" y="53614"/>
                </a:lnTo>
                <a:lnTo>
                  <a:pt x="0" y="56708"/>
                </a:lnTo>
                <a:lnTo>
                  <a:pt x="0" y="62835"/>
                </a:lnTo>
                <a:lnTo>
                  <a:pt x="15465" y="99993"/>
                </a:lnTo>
                <a:lnTo>
                  <a:pt x="50626" y="118968"/>
                </a:lnTo>
                <a:lnTo>
                  <a:pt x="56657" y="119562"/>
                </a:lnTo>
                <a:lnTo>
                  <a:pt x="62834" y="119562"/>
                </a:lnTo>
                <a:lnTo>
                  <a:pt x="99989" y="104097"/>
                </a:lnTo>
                <a:lnTo>
                  <a:pt x="118860" y="68882"/>
                </a:lnTo>
                <a:lnTo>
                  <a:pt x="119492" y="62835"/>
                </a:lnTo>
                <a:lnTo>
                  <a:pt x="119492" y="56708"/>
                </a:lnTo>
                <a:lnTo>
                  <a:pt x="104025" y="19510"/>
                </a:lnTo>
                <a:lnTo>
                  <a:pt x="68816" y="574"/>
                </a:lnTo>
                <a:lnTo>
                  <a:pt x="62834" y="0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0" name="Google Shape;1620;p52"/>
          <p:cNvSpPr/>
          <p:nvPr/>
        </p:nvSpPr>
        <p:spPr>
          <a:xfrm>
            <a:off x="4454593" y="2762256"/>
            <a:ext cx="61594" cy="61594"/>
          </a:xfrm>
          <a:custGeom>
            <a:rect b="b" l="l" r="r" t="t"/>
            <a:pathLst>
              <a:path extrusionOk="0" h="120000" w="120000">
                <a:moveTo>
                  <a:pt x="119281" y="0"/>
                </a:moveTo>
                <a:lnTo>
                  <a:pt x="108986" y="0"/>
                </a:lnTo>
                <a:lnTo>
                  <a:pt x="108616" y="8507"/>
                </a:lnTo>
                <a:lnTo>
                  <a:pt x="108431" y="11155"/>
                </a:lnTo>
                <a:lnTo>
                  <a:pt x="75222" y="78960"/>
                </a:lnTo>
                <a:lnTo>
                  <a:pt x="63071" y="88906"/>
                </a:lnTo>
                <a:lnTo>
                  <a:pt x="60941" y="90495"/>
                </a:lnTo>
                <a:lnTo>
                  <a:pt x="24674" y="106225"/>
                </a:lnTo>
                <a:lnTo>
                  <a:pt x="21981" y="106907"/>
                </a:lnTo>
                <a:lnTo>
                  <a:pt x="16602" y="107815"/>
                </a:lnTo>
                <a:lnTo>
                  <a:pt x="11221" y="108534"/>
                </a:lnTo>
                <a:lnTo>
                  <a:pt x="5657" y="108910"/>
                </a:lnTo>
                <a:lnTo>
                  <a:pt x="0" y="109101"/>
                </a:lnTo>
                <a:lnTo>
                  <a:pt x="0" y="119425"/>
                </a:lnTo>
                <a:lnTo>
                  <a:pt x="40996" y="112125"/>
                </a:lnTo>
                <a:lnTo>
                  <a:pt x="43780" y="111143"/>
                </a:lnTo>
                <a:lnTo>
                  <a:pt x="46470" y="110009"/>
                </a:lnTo>
                <a:lnTo>
                  <a:pt x="51758" y="107626"/>
                </a:lnTo>
                <a:lnTo>
                  <a:pt x="54261" y="106225"/>
                </a:lnTo>
                <a:lnTo>
                  <a:pt x="56858" y="104942"/>
                </a:lnTo>
                <a:lnTo>
                  <a:pt x="98877" y="66707"/>
                </a:lnTo>
                <a:lnTo>
                  <a:pt x="100543" y="64401"/>
                </a:lnTo>
                <a:lnTo>
                  <a:pt x="113904" y="35469"/>
                </a:lnTo>
                <a:lnTo>
                  <a:pt x="114833" y="32710"/>
                </a:lnTo>
                <a:lnTo>
                  <a:pt x="119096" y="6201"/>
                </a:lnTo>
                <a:lnTo>
                  <a:pt x="119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1" name="Google Shape;1621;p52"/>
          <p:cNvSpPr/>
          <p:nvPr/>
        </p:nvSpPr>
        <p:spPr>
          <a:xfrm>
            <a:off x="4393415" y="2762256"/>
            <a:ext cx="61594" cy="61594"/>
          </a:xfrm>
          <a:custGeom>
            <a:rect b="b" l="l" r="r" t="t"/>
            <a:pathLst>
              <a:path extrusionOk="0" h="120000" w="120000">
                <a:moveTo>
                  <a:pt x="10294" y="0"/>
                </a:moveTo>
                <a:lnTo>
                  <a:pt x="0" y="0"/>
                </a:lnTo>
                <a:lnTo>
                  <a:pt x="370" y="9224"/>
                </a:lnTo>
                <a:lnTo>
                  <a:pt x="5380" y="35469"/>
                </a:lnTo>
                <a:lnTo>
                  <a:pt x="6214" y="38345"/>
                </a:lnTo>
                <a:lnTo>
                  <a:pt x="50181" y="97302"/>
                </a:lnTo>
                <a:lnTo>
                  <a:pt x="52500" y="99040"/>
                </a:lnTo>
                <a:lnTo>
                  <a:pt x="54912" y="100515"/>
                </a:lnTo>
                <a:lnTo>
                  <a:pt x="57322" y="102105"/>
                </a:lnTo>
                <a:lnTo>
                  <a:pt x="59825" y="103580"/>
                </a:lnTo>
                <a:lnTo>
                  <a:pt x="62332" y="104942"/>
                </a:lnTo>
                <a:lnTo>
                  <a:pt x="64927" y="106225"/>
                </a:lnTo>
                <a:lnTo>
                  <a:pt x="67523" y="107626"/>
                </a:lnTo>
                <a:lnTo>
                  <a:pt x="119187" y="119425"/>
                </a:lnTo>
                <a:lnTo>
                  <a:pt x="119187" y="109101"/>
                </a:lnTo>
                <a:lnTo>
                  <a:pt x="110841" y="108723"/>
                </a:lnTo>
                <a:lnTo>
                  <a:pt x="108057" y="108534"/>
                </a:lnTo>
                <a:lnTo>
                  <a:pt x="102584" y="107815"/>
                </a:lnTo>
                <a:lnTo>
                  <a:pt x="97205" y="106907"/>
                </a:lnTo>
                <a:lnTo>
                  <a:pt x="94608" y="106225"/>
                </a:lnTo>
                <a:lnTo>
                  <a:pt x="92010" y="105697"/>
                </a:lnTo>
                <a:lnTo>
                  <a:pt x="69658" y="97114"/>
                </a:lnTo>
                <a:lnTo>
                  <a:pt x="67246" y="95941"/>
                </a:lnTo>
                <a:lnTo>
                  <a:pt x="62701" y="93330"/>
                </a:lnTo>
                <a:lnTo>
                  <a:pt x="60476" y="91855"/>
                </a:lnTo>
                <a:lnTo>
                  <a:pt x="58249" y="90495"/>
                </a:lnTo>
                <a:lnTo>
                  <a:pt x="56207" y="88906"/>
                </a:lnTo>
                <a:lnTo>
                  <a:pt x="54076" y="87431"/>
                </a:lnTo>
                <a:lnTo>
                  <a:pt x="49903" y="84218"/>
                </a:lnTo>
                <a:lnTo>
                  <a:pt x="47951" y="82478"/>
                </a:lnTo>
                <a:lnTo>
                  <a:pt x="46006" y="80813"/>
                </a:lnTo>
                <a:lnTo>
                  <a:pt x="42202" y="77146"/>
                </a:lnTo>
                <a:lnTo>
                  <a:pt x="16047" y="35017"/>
                </a:lnTo>
                <a:lnTo>
                  <a:pt x="15118" y="32446"/>
                </a:lnTo>
                <a:lnTo>
                  <a:pt x="13633" y="27302"/>
                </a:lnTo>
                <a:lnTo>
                  <a:pt x="11963" y="19363"/>
                </a:lnTo>
                <a:lnTo>
                  <a:pt x="11595" y="16675"/>
                </a:lnTo>
                <a:lnTo>
                  <a:pt x="11130" y="13916"/>
                </a:lnTo>
                <a:lnTo>
                  <a:pt x="10722" y="9224"/>
                </a:lnTo>
                <a:lnTo>
                  <a:pt x="10481" y="5632"/>
                </a:lnTo>
                <a:lnTo>
                  <a:pt x="102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2" name="Google Shape;1622;p52"/>
          <p:cNvSpPr/>
          <p:nvPr/>
        </p:nvSpPr>
        <p:spPr>
          <a:xfrm>
            <a:off x="4393415" y="2701015"/>
            <a:ext cx="61594" cy="61594"/>
          </a:xfrm>
          <a:custGeom>
            <a:rect b="b" l="l" r="r" t="t"/>
            <a:pathLst>
              <a:path extrusionOk="0" h="120000" w="120000">
                <a:moveTo>
                  <a:pt x="119187" y="0"/>
                </a:moveTo>
                <a:lnTo>
                  <a:pt x="83757" y="5445"/>
                </a:lnTo>
                <a:lnTo>
                  <a:pt x="80975" y="6275"/>
                </a:lnTo>
                <a:lnTo>
                  <a:pt x="43222" y="27452"/>
                </a:lnTo>
                <a:lnTo>
                  <a:pt x="41185" y="29118"/>
                </a:lnTo>
                <a:lnTo>
                  <a:pt x="36916" y="33012"/>
                </a:lnTo>
                <a:lnTo>
                  <a:pt x="34631" y="35204"/>
                </a:lnTo>
                <a:lnTo>
                  <a:pt x="32928" y="37059"/>
                </a:lnTo>
                <a:lnTo>
                  <a:pt x="30886" y="39062"/>
                </a:lnTo>
                <a:lnTo>
                  <a:pt x="27177" y="43486"/>
                </a:lnTo>
                <a:lnTo>
                  <a:pt x="23573" y="48024"/>
                </a:lnTo>
                <a:lnTo>
                  <a:pt x="21981" y="50332"/>
                </a:lnTo>
                <a:lnTo>
                  <a:pt x="20313" y="52639"/>
                </a:lnTo>
                <a:lnTo>
                  <a:pt x="0" y="119310"/>
                </a:lnTo>
                <a:lnTo>
                  <a:pt x="10294" y="119310"/>
                </a:lnTo>
                <a:lnTo>
                  <a:pt x="10668" y="110952"/>
                </a:lnTo>
                <a:lnTo>
                  <a:pt x="10853" y="108191"/>
                </a:lnTo>
                <a:lnTo>
                  <a:pt x="11130" y="105507"/>
                </a:lnTo>
                <a:lnTo>
                  <a:pt x="11595" y="102748"/>
                </a:lnTo>
                <a:lnTo>
                  <a:pt x="11963" y="100061"/>
                </a:lnTo>
                <a:lnTo>
                  <a:pt x="13633" y="92044"/>
                </a:lnTo>
                <a:lnTo>
                  <a:pt x="15190" y="86712"/>
                </a:lnTo>
                <a:lnTo>
                  <a:pt x="16230" y="83838"/>
                </a:lnTo>
                <a:lnTo>
                  <a:pt x="16881" y="81831"/>
                </a:lnTo>
                <a:lnTo>
                  <a:pt x="17808" y="79338"/>
                </a:lnTo>
                <a:lnTo>
                  <a:pt x="19850" y="74535"/>
                </a:lnTo>
                <a:lnTo>
                  <a:pt x="20962" y="72077"/>
                </a:lnTo>
                <a:lnTo>
                  <a:pt x="22168" y="69770"/>
                </a:lnTo>
                <a:lnTo>
                  <a:pt x="23372" y="67350"/>
                </a:lnTo>
                <a:lnTo>
                  <a:pt x="47951" y="36944"/>
                </a:lnTo>
                <a:lnTo>
                  <a:pt x="49903" y="35204"/>
                </a:lnTo>
                <a:lnTo>
                  <a:pt x="84316" y="16147"/>
                </a:lnTo>
                <a:lnTo>
                  <a:pt x="86818" y="15200"/>
                </a:lnTo>
                <a:lnTo>
                  <a:pt x="119187" y="10321"/>
                </a:lnTo>
                <a:lnTo>
                  <a:pt x="1191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3" name="Google Shape;1623;p52"/>
          <p:cNvSpPr/>
          <p:nvPr/>
        </p:nvSpPr>
        <p:spPr>
          <a:xfrm>
            <a:off x="4454593" y="2701015"/>
            <a:ext cx="61594" cy="6159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321"/>
                </a:lnTo>
                <a:lnTo>
                  <a:pt x="8441" y="10699"/>
                </a:lnTo>
                <a:lnTo>
                  <a:pt x="11221" y="10890"/>
                </a:lnTo>
                <a:lnTo>
                  <a:pt x="34970" y="16147"/>
                </a:lnTo>
                <a:lnTo>
                  <a:pt x="37565" y="16976"/>
                </a:lnTo>
                <a:lnTo>
                  <a:pt x="95908" y="67350"/>
                </a:lnTo>
                <a:lnTo>
                  <a:pt x="108986" y="119310"/>
                </a:lnTo>
                <a:lnTo>
                  <a:pt x="119281" y="119310"/>
                </a:lnTo>
                <a:lnTo>
                  <a:pt x="95629" y="47913"/>
                </a:lnTo>
                <a:lnTo>
                  <a:pt x="86356" y="37059"/>
                </a:lnTo>
                <a:lnTo>
                  <a:pt x="84408" y="34939"/>
                </a:lnTo>
                <a:lnTo>
                  <a:pt x="49067" y="10623"/>
                </a:lnTo>
                <a:lnTo>
                  <a:pt x="46470" y="9415"/>
                </a:lnTo>
                <a:lnTo>
                  <a:pt x="9179" y="3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4" name="Google Shape;1624;p52"/>
          <p:cNvSpPr/>
          <p:nvPr/>
        </p:nvSpPr>
        <p:spPr>
          <a:xfrm>
            <a:off x="4769624" y="2916106"/>
            <a:ext cx="5715" cy="35560"/>
          </a:xfrm>
          <a:custGeom>
            <a:rect b="b" l="l" r="r" t="t"/>
            <a:pathLst>
              <a:path extrusionOk="0" h="120000" w="120000">
                <a:moveTo>
                  <a:pt x="111032" y="0"/>
                </a:moveTo>
                <a:lnTo>
                  <a:pt x="0" y="0"/>
                </a:lnTo>
                <a:lnTo>
                  <a:pt x="0" y="108799"/>
                </a:lnTo>
                <a:lnTo>
                  <a:pt x="56114" y="117901"/>
                </a:lnTo>
                <a:lnTo>
                  <a:pt x="111032" y="108799"/>
                </a:lnTo>
                <a:lnTo>
                  <a:pt x="111032" y="0"/>
                </a:lnTo>
                <a:close/>
              </a:path>
              <a:path extrusionOk="0" h="120000" w="120000">
                <a:moveTo>
                  <a:pt x="111032" y="108799"/>
                </a:moveTo>
                <a:lnTo>
                  <a:pt x="56114" y="117901"/>
                </a:lnTo>
                <a:lnTo>
                  <a:pt x="111032" y="117901"/>
                </a:lnTo>
                <a:lnTo>
                  <a:pt x="111032" y="108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5" name="Google Shape;1625;p52"/>
          <p:cNvSpPr/>
          <p:nvPr/>
        </p:nvSpPr>
        <p:spPr>
          <a:xfrm>
            <a:off x="4627949" y="2913447"/>
            <a:ext cx="5715" cy="34925"/>
          </a:xfrm>
          <a:custGeom>
            <a:rect b="b" l="l" r="r" t="t"/>
            <a:pathLst>
              <a:path extrusionOk="0" h="120000" w="120000">
                <a:moveTo>
                  <a:pt x="54875" y="0"/>
                </a:moveTo>
                <a:lnTo>
                  <a:pt x="0" y="9136"/>
                </a:lnTo>
                <a:lnTo>
                  <a:pt x="0" y="119914"/>
                </a:lnTo>
                <a:lnTo>
                  <a:pt x="110990" y="119914"/>
                </a:lnTo>
                <a:lnTo>
                  <a:pt x="110990" y="9136"/>
                </a:lnTo>
                <a:lnTo>
                  <a:pt x="54875" y="0"/>
                </a:lnTo>
                <a:close/>
              </a:path>
              <a:path extrusionOk="0" h="120000" w="120000">
                <a:moveTo>
                  <a:pt x="54875" y="0"/>
                </a:moveTo>
                <a:lnTo>
                  <a:pt x="0" y="0"/>
                </a:lnTo>
                <a:lnTo>
                  <a:pt x="0" y="9136"/>
                </a:lnTo>
                <a:lnTo>
                  <a:pt x="548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6" name="Google Shape;1626;p52"/>
          <p:cNvSpPr/>
          <p:nvPr/>
        </p:nvSpPr>
        <p:spPr>
          <a:xfrm>
            <a:off x="4633274" y="2805717"/>
            <a:ext cx="110489" cy="1104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91"/>
                </a:lnTo>
                <a:lnTo>
                  <a:pt x="119799" y="119891"/>
                </a:lnTo>
                <a:lnTo>
                  <a:pt x="119692" y="27638"/>
                </a:lnTo>
                <a:lnTo>
                  <a:pt x="112870" y="16400"/>
                </a:lnTo>
                <a:lnTo>
                  <a:pt x="112213" y="15978"/>
                </a:lnTo>
                <a:lnTo>
                  <a:pt x="105751" y="13766"/>
                </a:lnTo>
                <a:lnTo>
                  <a:pt x="0" y="0"/>
                </a:lnTo>
                <a:close/>
              </a:path>
            </a:pathLst>
          </a:custGeom>
          <a:solidFill>
            <a:srgbClr val="C9CA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7" name="Google Shape;1627;p52"/>
          <p:cNvSpPr/>
          <p:nvPr/>
        </p:nvSpPr>
        <p:spPr>
          <a:xfrm>
            <a:off x="4632943" y="2803116"/>
            <a:ext cx="98425" cy="18415"/>
          </a:xfrm>
          <a:custGeom>
            <a:rect b="b" l="l" r="r" t="t"/>
            <a:pathLst>
              <a:path extrusionOk="0" h="120000" w="120000">
                <a:moveTo>
                  <a:pt x="809" y="0"/>
                </a:moveTo>
                <a:lnTo>
                  <a:pt x="0" y="33893"/>
                </a:lnTo>
                <a:lnTo>
                  <a:pt x="118761" y="116500"/>
                </a:lnTo>
                <a:lnTo>
                  <a:pt x="119568" y="82600"/>
                </a:lnTo>
                <a:lnTo>
                  <a:pt x="8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8" name="Google Shape;1628;p52"/>
          <p:cNvSpPr/>
          <p:nvPr/>
        </p:nvSpPr>
        <p:spPr>
          <a:xfrm>
            <a:off x="4730391" y="2815752"/>
            <a:ext cx="15875" cy="18415"/>
          </a:xfrm>
          <a:custGeom>
            <a:rect b="b" l="l" r="r" t="t"/>
            <a:pathLst>
              <a:path extrusionOk="0" h="120000" w="120000">
                <a:moveTo>
                  <a:pt x="3968" y="0"/>
                </a:moveTo>
                <a:lnTo>
                  <a:pt x="0" y="34532"/>
                </a:lnTo>
                <a:lnTo>
                  <a:pt x="6924" y="35412"/>
                </a:lnTo>
                <a:lnTo>
                  <a:pt x="22412" y="39465"/>
                </a:lnTo>
                <a:lnTo>
                  <a:pt x="71667" y="77660"/>
                </a:lnTo>
                <a:lnTo>
                  <a:pt x="73141" y="80071"/>
                </a:lnTo>
                <a:lnTo>
                  <a:pt x="73874" y="82593"/>
                </a:lnTo>
                <a:lnTo>
                  <a:pt x="75938" y="87781"/>
                </a:lnTo>
                <a:lnTo>
                  <a:pt x="77616" y="94239"/>
                </a:lnTo>
                <a:lnTo>
                  <a:pt x="79627" y="105754"/>
                </a:lnTo>
                <a:lnTo>
                  <a:pt x="79627" y="116500"/>
                </a:lnTo>
                <a:lnTo>
                  <a:pt x="119591" y="116500"/>
                </a:lnTo>
                <a:lnTo>
                  <a:pt x="104405" y="57302"/>
                </a:lnTo>
                <a:lnTo>
                  <a:pt x="98358" y="48321"/>
                </a:lnTo>
                <a:lnTo>
                  <a:pt x="51462" y="13281"/>
                </a:lnTo>
                <a:lnTo>
                  <a:pt x="46155" y="10746"/>
                </a:lnTo>
                <a:lnTo>
                  <a:pt x="31702" y="5565"/>
                </a:lnTo>
                <a:lnTo>
                  <a:pt x="26978" y="4301"/>
                </a:lnTo>
                <a:lnTo>
                  <a:pt x="15919" y="1889"/>
                </a:lnTo>
                <a:lnTo>
                  <a:pt x="39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9" name="Google Shape;1629;p52"/>
          <p:cNvSpPr/>
          <p:nvPr/>
        </p:nvSpPr>
        <p:spPr>
          <a:xfrm>
            <a:off x="4427171" y="3092446"/>
            <a:ext cx="36830" cy="5715"/>
          </a:xfrm>
          <a:custGeom>
            <a:rect b="b" l="l" r="r" t="t"/>
            <a:pathLst>
              <a:path extrusionOk="0" h="120000" w="120000">
                <a:moveTo>
                  <a:pt x="118670" y="0"/>
                </a:moveTo>
                <a:lnTo>
                  <a:pt x="8680" y="0"/>
                </a:lnTo>
                <a:lnTo>
                  <a:pt x="0" y="56555"/>
                </a:lnTo>
                <a:lnTo>
                  <a:pt x="8680" y="112187"/>
                </a:lnTo>
                <a:lnTo>
                  <a:pt x="118670" y="112187"/>
                </a:lnTo>
                <a:lnTo>
                  <a:pt x="118670" y="0"/>
                </a:lnTo>
                <a:close/>
              </a:path>
              <a:path extrusionOk="0" h="120000" w="120000">
                <a:moveTo>
                  <a:pt x="8680" y="0"/>
                </a:moveTo>
                <a:lnTo>
                  <a:pt x="0" y="0"/>
                </a:lnTo>
                <a:lnTo>
                  <a:pt x="0" y="56555"/>
                </a:lnTo>
                <a:lnTo>
                  <a:pt x="86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0" name="Google Shape;1630;p52"/>
          <p:cNvSpPr/>
          <p:nvPr/>
        </p:nvSpPr>
        <p:spPr>
          <a:xfrm>
            <a:off x="4350471" y="3172033"/>
            <a:ext cx="13335" cy="13335"/>
          </a:xfrm>
          <a:custGeom>
            <a:rect b="b" l="l" r="r" t="t"/>
            <a:pathLst>
              <a:path extrusionOk="0" h="120000" w="120000">
                <a:moveTo>
                  <a:pt x="118245" y="0"/>
                </a:moveTo>
                <a:lnTo>
                  <a:pt x="72404" y="9799"/>
                </a:lnTo>
                <a:lnTo>
                  <a:pt x="67266" y="11914"/>
                </a:lnTo>
                <a:lnTo>
                  <a:pt x="27428" y="43410"/>
                </a:lnTo>
                <a:lnTo>
                  <a:pt x="23559" y="47676"/>
                </a:lnTo>
                <a:lnTo>
                  <a:pt x="0" y="118749"/>
                </a:lnTo>
                <a:lnTo>
                  <a:pt x="47550" y="118749"/>
                </a:lnTo>
                <a:lnTo>
                  <a:pt x="48836" y="104701"/>
                </a:lnTo>
                <a:lnTo>
                  <a:pt x="50555" y="97448"/>
                </a:lnTo>
                <a:lnTo>
                  <a:pt x="90825" y="53633"/>
                </a:lnTo>
                <a:lnTo>
                  <a:pt x="93822" y="51941"/>
                </a:lnTo>
                <a:lnTo>
                  <a:pt x="107536" y="48521"/>
                </a:lnTo>
                <a:lnTo>
                  <a:pt x="118245" y="47676"/>
                </a:lnTo>
                <a:lnTo>
                  <a:pt x="1182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1" name="Google Shape;1631;p52"/>
          <p:cNvSpPr/>
          <p:nvPr/>
        </p:nvSpPr>
        <p:spPr>
          <a:xfrm>
            <a:off x="4350471" y="3197523"/>
            <a:ext cx="13335" cy="13335"/>
          </a:xfrm>
          <a:custGeom>
            <a:rect b="b" l="l" r="r" t="t"/>
            <a:pathLst>
              <a:path extrusionOk="0" h="120000" w="120000">
                <a:moveTo>
                  <a:pt x="47550" y="0"/>
                </a:moveTo>
                <a:lnTo>
                  <a:pt x="0" y="0"/>
                </a:lnTo>
                <a:lnTo>
                  <a:pt x="1016" y="14461"/>
                </a:lnTo>
                <a:lnTo>
                  <a:pt x="34699" y="83833"/>
                </a:lnTo>
                <a:lnTo>
                  <a:pt x="38551" y="88089"/>
                </a:lnTo>
                <a:lnTo>
                  <a:pt x="47550" y="95325"/>
                </a:lnTo>
                <a:lnTo>
                  <a:pt x="52265" y="98303"/>
                </a:lnTo>
                <a:lnTo>
                  <a:pt x="56980" y="101705"/>
                </a:lnTo>
                <a:lnTo>
                  <a:pt x="61687" y="104683"/>
                </a:lnTo>
                <a:lnTo>
                  <a:pt x="77552" y="111496"/>
                </a:lnTo>
                <a:lnTo>
                  <a:pt x="83536" y="113196"/>
                </a:lnTo>
                <a:lnTo>
                  <a:pt x="88683" y="115320"/>
                </a:lnTo>
                <a:lnTo>
                  <a:pt x="94677" y="116175"/>
                </a:lnTo>
                <a:lnTo>
                  <a:pt x="100679" y="117462"/>
                </a:lnTo>
                <a:lnTo>
                  <a:pt x="112683" y="118731"/>
                </a:lnTo>
                <a:lnTo>
                  <a:pt x="118245" y="118731"/>
                </a:lnTo>
                <a:lnTo>
                  <a:pt x="118245" y="71073"/>
                </a:lnTo>
                <a:lnTo>
                  <a:pt x="104107" y="69786"/>
                </a:lnTo>
                <a:lnTo>
                  <a:pt x="100679" y="68940"/>
                </a:lnTo>
                <a:lnTo>
                  <a:pt x="97250" y="67662"/>
                </a:lnTo>
                <a:lnTo>
                  <a:pt x="93822" y="66816"/>
                </a:lnTo>
                <a:lnTo>
                  <a:pt x="87820" y="64260"/>
                </a:lnTo>
                <a:lnTo>
                  <a:pt x="81835" y="60850"/>
                </a:lnTo>
                <a:lnTo>
                  <a:pt x="73259" y="54902"/>
                </a:lnTo>
                <a:lnTo>
                  <a:pt x="70695" y="52769"/>
                </a:lnTo>
                <a:lnTo>
                  <a:pt x="68544" y="50213"/>
                </a:lnTo>
                <a:lnTo>
                  <a:pt x="63838" y="45534"/>
                </a:lnTo>
                <a:lnTo>
                  <a:pt x="47550" y="3824"/>
                </a:lnTo>
                <a:lnTo>
                  <a:pt x="475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2" name="Google Shape;1632;p52"/>
          <p:cNvSpPr/>
          <p:nvPr/>
        </p:nvSpPr>
        <p:spPr>
          <a:xfrm>
            <a:off x="4530866" y="3197523"/>
            <a:ext cx="13335" cy="13335"/>
          </a:xfrm>
          <a:custGeom>
            <a:rect b="b" l="l" r="r" t="t"/>
            <a:pathLst>
              <a:path extrusionOk="0" h="120000" w="120000">
                <a:moveTo>
                  <a:pt x="118236" y="0"/>
                </a:moveTo>
                <a:lnTo>
                  <a:pt x="70677" y="0"/>
                </a:lnTo>
                <a:lnTo>
                  <a:pt x="69399" y="14461"/>
                </a:lnTo>
                <a:lnTo>
                  <a:pt x="67671" y="21273"/>
                </a:lnTo>
                <a:lnTo>
                  <a:pt x="66393" y="24683"/>
                </a:lnTo>
                <a:lnTo>
                  <a:pt x="65538" y="27662"/>
                </a:lnTo>
                <a:lnTo>
                  <a:pt x="60409" y="37021"/>
                </a:lnTo>
                <a:lnTo>
                  <a:pt x="56539" y="42555"/>
                </a:lnTo>
                <a:lnTo>
                  <a:pt x="54830" y="45534"/>
                </a:lnTo>
                <a:lnTo>
                  <a:pt x="52256" y="47667"/>
                </a:lnTo>
                <a:lnTo>
                  <a:pt x="50123" y="50213"/>
                </a:lnTo>
                <a:lnTo>
                  <a:pt x="47541" y="52769"/>
                </a:lnTo>
                <a:lnTo>
                  <a:pt x="42420" y="57025"/>
                </a:lnTo>
                <a:lnTo>
                  <a:pt x="39415" y="58726"/>
                </a:lnTo>
                <a:lnTo>
                  <a:pt x="36832" y="60850"/>
                </a:lnTo>
                <a:lnTo>
                  <a:pt x="30839" y="64260"/>
                </a:lnTo>
                <a:lnTo>
                  <a:pt x="24413" y="66816"/>
                </a:lnTo>
                <a:lnTo>
                  <a:pt x="20976" y="67662"/>
                </a:lnTo>
                <a:lnTo>
                  <a:pt x="17997" y="68940"/>
                </a:lnTo>
                <a:lnTo>
                  <a:pt x="10699" y="70209"/>
                </a:lnTo>
                <a:lnTo>
                  <a:pt x="0" y="71073"/>
                </a:lnTo>
                <a:lnTo>
                  <a:pt x="0" y="118731"/>
                </a:lnTo>
                <a:lnTo>
                  <a:pt x="17997" y="117462"/>
                </a:lnTo>
                <a:lnTo>
                  <a:pt x="23982" y="116175"/>
                </a:lnTo>
                <a:lnTo>
                  <a:pt x="29552" y="115320"/>
                </a:lnTo>
                <a:lnTo>
                  <a:pt x="35122" y="113196"/>
                </a:lnTo>
                <a:lnTo>
                  <a:pt x="40692" y="111496"/>
                </a:lnTo>
                <a:lnTo>
                  <a:pt x="51401" y="107239"/>
                </a:lnTo>
                <a:lnTo>
                  <a:pt x="83527" y="83833"/>
                </a:lnTo>
                <a:lnTo>
                  <a:pt x="87811" y="80008"/>
                </a:lnTo>
                <a:lnTo>
                  <a:pt x="117561" y="14461"/>
                </a:lnTo>
                <a:lnTo>
                  <a:pt x="1182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3" name="Google Shape;1633;p52"/>
          <p:cNvSpPr/>
          <p:nvPr/>
        </p:nvSpPr>
        <p:spPr>
          <a:xfrm>
            <a:off x="4530866" y="3172033"/>
            <a:ext cx="13335" cy="133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7676"/>
                </a:lnTo>
                <a:lnTo>
                  <a:pt x="14128" y="49367"/>
                </a:lnTo>
                <a:lnTo>
                  <a:pt x="24413" y="51941"/>
                </a:lnTo>
                <a:lnTo>
                  <a:pt x="27401" y="53633"/>
                </a:lnTo>
                <a:lnTo>
                  <a:pt x="33844" y="56179"/>
                </a:lnTo>
                <a:lnTo>
                  <a:pt x="36832" y="57889"/>
                </a:lnTo>
                <a:lnTo>
                  <a:pt x="39415" y="60004"/>
                </a:lnTo>
                <a:lnTo>
                  <a:pt x="42420" y="62128"/>
                </a:lnTo>
                <a:lnTo>
                  <a:pt x="50123" y="68535"/>
                </a:lnTo>
                <a:lnTo>
                  <a:pt x="52256" y="71082"/>
                </a:lnTo>
                <a:lnTo>
                  <a:pt x="54830" y="73628"/>
                </a:lnTo>
                <a:lnTo>
                  <a:pt x="56539" y="76616"/>
                </a:lnTo>
                <a:lnTo>
                  <a:pt x="58690" y="79163"/>
                </a:lnTo>
                <a:lnTo>
                  <a:pt x="60409" y="81709"/>
                </a:lnTo>
                <a:lnTo>
                  <a:pt x="65538" y="91077"/>
                </a:lnTo>
                <a:lnTo>
                  <a:pt x="66393" y="94056"/>
                </a:lnTo>
                <a:lnTo>
                  <a:pt x="67671" y="97448"/>
                </a:lnTo>
                <a:lnTo>
                  <a:pt x="69399" y="104701"/>
                </a:lnTo>
                <a:lnTo>
                  <a:pt x="70677" y="111496"/>
                </a:lnTo>
                <a:lnTo>
                  <a:pt x="70677" y="118749"/>
                </a:lnTo>
                <a:lnTo>
                  <a:pt x="118236" y="118749"/>
                </a:lnTo>
                <a:lnTo>
                  <a:pt x="70677" y="23847"/>
                </a:lnTo>
                <a:lnTo>
                  <a:pt x="66393" y="20445"/>
                </a:lnTo>
                <a:lnTo>
                  <a:pt x="56539" y="14488"/>
                </a:lnTo>
                <a:lnTo>
                  <a:pt x="51401" y="11914"/>
                </a:lnTo>
                <a:lnTo>
                  <a:pt x="45831" y="9799"/>
                </a:lnTo>
                <a:lnTo>
                  <a:pt x="40692" y="7226"/>
                </a:lnTo>
                <a:lnTo>
                  <a:pt x="29552" y="3842"/>
                </a:lnTo>
                <a:lnTo>
                  <a:pt x="23982" y="2555"/>
                </a:lnTo>
                <a:lnTo>
                  <a:pt x="11995" y="8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4" name="Google Shape;1634;p52"/>
          <p:cNvSpPr/>
          <p:nvPr/>
        </p:nvSpPr>
        <p:spPr>
          <a:xfrm>
            <a:off x="4383561" y="2846576"/>
            <a:ext cx="14604" cy="14604"/>
          </a:xfrm>
          <a:custGeom>
            <a:rect b="b" l="l" r="r" t="t"/>
            <a:pathLst>
              <a:path extrusionOk="0" h="120000" w="120000">
                <a:moveTo>
                  <a:pt x="5858" y="0"/>
                </a:moveTo>
                <a:lnTo>
                  <a:pt x="0" y="0"/>
                </a:lnTo>
                <a:lnTo>
                  <a:pt x="0" y="43538"/>
                </a:lnTo>
                <a:lnTo>
                  <a:pt x="14856" y="45124"/>
                </a:lnTo>
                <a:lnTo>
                  <a:pt x="22908" y="47046"/>
                </a:lnTo>
                <a:lnTo>
                  <a:pt x="28940" y="48953"/>
                </a:lnTo>
                <a:lnTo>
                  <a:pt x="32070" y="50555"/>
                </a:lnTo>
                <a:lnTo>
                  <a:pt x="35193" y="52469"/>
                </a:lnTo>
                <a:lnTo>
                  <a:pt x="38323" y="54071"/>
                </a:lnTo>
                <a:lnTo>
                  <a:pt x="43804" y="57884"/>
                </a:lnTo>
                <a:lnTo>
                  <a:pt x="46935" y="60291"/>
                </a:lnTo>
                <a:lnTo>
                  <a:pt x="54363" y="67620"/>
                </a:lnTo>
                <a:lnTo>
                  <a:pt x="58660" y="73035"/>
                </a:lnTo>
                <a:lnTo>
                  <a:pt x="61018" y="75754"/>
                </a:lnTo>
                <a:lnTo>
                  <a:pt x="62974" y="78942"/>
                </a:lnTo>
                <a:lnTo>
                  <a:pt x="64823" y="82451"/>
                </a:lnTo>
                <a:lnTo>
                  <a:pt x="66491" y="85162"/>
                </a:lnTo>
                <a:lnTo>
                  <a:pt x="67682" y="88671"/>
                </a:lnTo>
                <a:lnTo>
                  <a:pt x="69227" y="91694"/>
                </a:lnTo>
                <a:lnTo>
                  <a:pt x="71585" y="98719"/>
                </a:lnTo>
                <a:lnTo>
                  <a:pt x="72752" y="106056"/>
                </a:lnTo>
                <a:lnTo>
                  <a:pt x="73541" y="117378"/>
                </a:lnTo>
                <a:lnTo>
                  <a:pt x="117354" y="117378"/>
                </a:lnTo>
                <a:lnTo>
                  <a:pt x="105217" y="66503"/>
                </a:lnTo>
                <a:lnTo>
                  <a:pt x="102875" y="61080"/>
                </a:lnTo>
                <a:lnTo>
                  <a:pt x="99745" y="56454"/>
                </a:lnTo>
                <a:lnTo>
                  <a:pt x="96253" y="50555"/>
                </a:lnTo>
                <a:lnTo>
                  <a:pt x="93615" y="46726"/>
                </a:lnTo>
                <a:lnTo>
                  <a:pt x="17600" y="1265"/>
                </a:lnTo>
                <a:lnTo>
                  <a:pt x="58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5" name="Google Shape;1635;p52"/>
          <p:cNvSpPr/>
          <p:nvPr/>
        </p:nvSpPr>
        <p:spPr>
          <a:xfrm>
            <a:off x="4355755" y="2846576"/>
            <a:ext cx="14604" cy="14604"/>
          </a:xfrm>
          <a:custGeom>
            <a:rect b="b" l="l" r="r" t="t"/>
            <a:pathLst>
              <a:path extrusionOk="0" h="120000" w="120000">
                <a:moveTo>
                  <a:pt x="116976" y="0"/>
                </a:moveTo>
                <a:lnTo>
                  <a:pt x="17214" y="56454"/>
                </a:lnTo>
                <a:lnTo>
                  <a:pt x="14083" y="61080"/>
                </a:lnTo>
                <a:lnTo>
                  <a:pt x="0" y="117378"/>
                </a:lnTo>
                <a:lnTo>
                  <a:pt x="43426" y="117378"/>
                </a:lnTo>
                <a:lnTo>
                  <a:pt x="44995" y="102228"/>
                </a:lnTo>
                <a:lnTo>
                  <a:pt x="45776" y="98719"/>
                </a:lnTo>
                <a:lnTo>
                  <a:pt x="46943" y="95211"/>
                </a:lnTo>
                <a:lnTo>
                  <a:pt x="47723" y="91694"/>
                </a:lnTo>
                <a:lnTo>
                  <a:pt x="53985" y="78942"/>
                </a:lnTo>
                <a:lnTo>
                  <a:pt x="81758" y="52469"/>
                </a:lnTo>
                <a:lnTo>
                  <a:pt x="84889" y="50555"/>
                </a:lnTo>
                <a:lnTo>
                  <a:pt x="116976" y="43538"/>
                </a:lnTo>
                <a:lnTo>
                  <a:pt x="1169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6" name="Google Shape;1636;p52"/>
          <p:cNvSpPr/>
          <p:nvPr/>
        </p:nvSpPr>
        <p:spPr>
          <a:xfrm>
            <a:off x="4355755" y="3083128"/>
            <a:ext cx="14604" cy="14604"/>
          </a:xfrm>
          <a:custGeom>
            <a:rect b="b" l="l" r="r" t="t"/>
            <a:pathLst>
              <a:path extrusionOk="0" h="120000" w="120000">
                <a:moveTo>
                  <a:pt x="43426" y="0"/>
                </a:moveTo>
                <a:lnTo>
                  <a:pt x="0" y="0"/>
                </a:lnTo>
                <a:lnTo>
                  <a:pt x="1175" y="17492"/>
                </a:lnTo>
                <a:lnTo>
                  <a:pt x="38331" y="86263"/>
                </a:lnTo>
                <a:lnTo>
                  <a:pt x="42251" y="90141"/>
                </a:lnTo>
                <a:lnTo>
                  <a:pt x="116976" y="116951"/>
                </a:lnTo>
                <a:lnTo>
                  <a:pt x="116976" y="73437"/>
                </a:lnTo>
                <a:lnTo>
                  <a:pt x="105620" y="72279"/>
                </a:lnTo>
                <a:lnTo>
                  <a:pt x="98578" y="71112"/>
                </a:lnTo>
                <a:lnTo>
                  <a:pt x="95061" y="69954"/>
                </a:lnTo>
                <a:lnTo>
                  <a:pt x="91544" y="69165"/>
                </a:lnTo>
                <a:lnTo>
                  <a:pt x="78627" y="62945"/>
                </a:lnTo>
                <a:lnTo>
                  <a:pt x="58290" y="43908"/>
                </a:lnTo>
                <a:lnTo>
                  <a:pt x="55940" y="41188"/>
                </a:lnTo>
                <a:lnTo>
                  <a:pt x="53985" y="38082"/>
                </a:lnTo>
                <a:lnTo>
                  <a:pt x="47723" y="25257"/>
                </a:lnTo>
                <a:lnTo>
                  <a:pt x="46943" y="21773"/>
                </a:lnTo>
                <a:lnTo>
                  <a:pt x="45603" y="17492"/>
                </a:lnTo>
                <a:lnTo>
                  <a:pt x="44198" y="11272"/>
                </a:lnTo>
                <a:lnTo>
                  <a:pt x="4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7" name="Google Shape;1637;p52"/>
          <p:cNvSpPr/>
          <p:nvPr/>
        </p:nvSpPr>
        <p:spPr>
          <a:xfrm>
            <a:off x="4533817" y="3083128"/>
            <a:ext cx="14604" cy="14604"/>
          </a:xfrm>
          <a:custGeom>
            <a:rect b="b" l="l" r="r" t="t"/>
            <a:pathLst>
              <a:path extrusionOk="0" h="120000" w="120000">
                <a:moveTo>
                  <a:pt x="117017" y="0"/>
                </a:moveTo>
                <a:lnTo>
                  <a:pt x="73541" y="0"/>
                </a:lnTo>
                <a:lnTo>
                  <a:pt x="71980" y="14773"/>
                </a:lnTo>
                <a:lnTo>
                  <a:pt x="71199" y="18256"/>
                </a:lnTo>
                <a:lnTo>
                  <a:pt x="67682" y="28371"/>
                </a:lnTo>
                <a:lnTo>
                  <a:pt x="64535" y="34574"/>
                </a:lnTo>
                <a:lnTo>
                  <a:pt x="62982" y="38082"/>
                </a:lnTo>
                <a:lnTo>
                  <a:pt x="60624" y="41188"/>
                </a:lnTo>
                <a:lnTo>
                  <a:pt x="59071" y="43908"/>
                </a:lnTo>
                <a:lnTo>
                  <a:pt x="54371" y="49339"/>
                </a:lnTo>
                <a:lnTo>
                  <a:pt x="49293" y="54400"/>
                </a:lnTo>
                <a:lnTo>
                  <a:pt x="46548" y="56339"/>
                </a:lnTo>
                <a:lnTo>
                  <a:pt x="41068" y="60998"/>
                </a:lnTo>
                <a:lnTo>
                  <a:pt x="37937" y="62945"/>
                </a:lnTo>
                <a:lnTo>
                  <a:pt x="28545" y="67604"/>
                </a:lnTo>
                <a:lnTo>
                  <a:pt x="25045" y="69165"/>
                </a:lnTo>
                <a:lnTo>
                  <a:pt x="21898" y="69954"/>
                </a:lnTo>
                <a:lnTo>
                  <a:pt x="18381" y="71112"/>
                </a:lnTo>
                <a:lnTo>
                  <a:pt x="3911" y="73437"/>
                </a:lnTo>
                <a:lnTo>
                  <a:pt x="0" y="73437"/>
                </a:lnTo>
                <a:lnTo>
                  <a:pt x="0" y="116951"/>
                </a:lnTo>
                <a:lnTo>
                  <a:pt x="78627" y="86263"/>
                </a:lnTo>
                <a:lnTo>
                  <a:pt x="82925" y="82755"/>
                </a:lnTo>
                <a:lnTo>
                  <a:pt x="116039" y="14773"/>
                </a:lnTo>
                <a:lnTo>
                  <a:pt x="1170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8" name="Google Shape;1638;p52"/>
          <p:cNvSpPr/>
          <p:nvPr/>
        </p:nvSpPr>
        <p:spPr>
          <a:xfrm>
            <a:off x="4533817" y="3055275"/>
            <a:ext cx="14604" cy="146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43505"/>
                </a:lnTo>
                <a:lnTo>
                  <a:pt x="10953" y="44664"/>
                </a:lnTo>
                <a:lnTo>
                  <a:pt x="17986" y="45839"/>
                </a:lnTo>
                <a:lnTo>
                  <a:pt x="25045" y="47778"/>
                </a:lnTo>
                <a:lnTo>
                  <a:pt x="37937" y="53997"/>
                </a:lnTo>
                <a:lnTo>
                  <a:pt x="41068" y="55945"/>
                </a:lnTo>
                <a:lnTo>
                  <a:pt x="43812" y="58270"/>
                </a:lnTo>
                <a:lnTo>
                  <a:pt x="49679" y="62551"/>
                </a:lnTo>
                <a:lnTo>
                  <a:pt x="54371" y="67604"/>
                </a:lnTo>
                <a:lnTo>
                  <a:pt x="59071" y="73035"/>
                </a:lnTo>
                <a:lnTo>
                  <a:pt x="60624" y="75754"/>
                </a:lnTo>
                <a:lnTo>
                  <a:pt x="62982" y="78860"/>
                </a:lnTo>
                <a:lnTo>
                  <a:pt x="67682" y="88580"/>
                </a:lnTo>
                <a:lnTo>
                  <a:pt x="71281" y="99072"/>
                </a:lnTo>
                <a:lnTo>
                  <a:pt x="72760" y="105670"/>
                </a:lnTo>
                <a:lnTo>
                  <a:pt x="73541" y="116951"/>
                </a:lnTo>
                <a:lnTo>
                  <a:pt x="117017" y="116951"/>
                </a:lnTo>
                <a:lnTo>
                  <a:pt x="102440" y="61384"/>
                </a:lnTo>
                <a:lnTo>
                  <a:pt x="99704" y="55945"/>
                </a:lnTo>
                <a:lnTo>
                  <a:pt x="17600" y="11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9" name="Google Shape;1639;p52"/>
          <p:cNvSpPr/>
          <p:nvPr/>
        </p:nvSpPr>
        <p:spPr>
          <a:xfrm>
            <a:off x="4395176" y="2825012"/>
            <a:ext cx="220345" cy="234950"/>
          </a:xfrm>
          <a:custGeom>
            <a:rect b="b" l="l" r="r" t="t"/>
            <a:pathLst>
              <a:path extrusionOk="0" h="120000" w="120000">
                <a:moveTo>
                  <a:pt x="18435" y="0"/>
                </a:moveTo>
                <a:lnTo>
                  <a:pt x="777" y="7276"/>
                </a:lnTo>
                <a:lnTo>
                  <a:pt x="415" y="7801"/>
                </a:lnTo>
                <a:lnTo>
                  <a:pt x="181" y="8238"/>
                </a:lnTo>
                <a:lnTo>
                  <a:pt x="51" y="8505"/>
                </a:lnTo>
                <a:lnTo>
                  <a:pt x="0" y="119779"/>
                </a:lnTo>
                <a:lnTo>
                  <a:pt x="81830" y="119900"/>
                </a:lnTo>
                <a:lnTo>
                  <a:pt x="81931" y="84179"/>
                </a:lnTo>
                <a:lnTo>
                  <a:pt x="53153" y="84179"/>
                </a:lnTo>
                <a:lnTo>
                  <a:pt x="53023" y="33122"/>
                </a:lnTo>
                <a:lnTo>
                  <a:pt x="100098" y="33122"/>
                </a:lnTo>
                <a:lnTo>
                  <a:pt x="57768" y="4321"/>
                </a:lnTo>
                <a:lnTo>
                  <a:pt x="56628" y="3598"/>
                </a:lnTo>
                <a:lnTo>
                  <a:pt x="56057" y="3290"/>
                </a:lnTo>
                <a:lnTo>
                  <a:pt x="55512" y="2973"/>
                </a:lnTo>
                <a:lnTo>
                  <a:pt x="47759" y="197"/>
                </a:lnTo>
                <a:lnTo>
                  <a:pt x="47268" y="99"/>
                </a:lnTo>
                <a:lnTo>
                  <a:pt x="46592" y="29"/>
                </a:lnTo>
                <a:lnTo>
                  <a:pt x="18435" y="0"/>
                </a:lnTo>
                <a:close/>
              </a:path>
              <a:path extrusionOk="0" h="120000" w="120000">
                <a:moveTo>
                  <a:pt x="81931" y="84149"/>
                </a:moveTo>
                <a:lnTo>
                  <a:pt x="53153" y="84179"/>
                </a:lnTo>
                <a:lnTo>
                  <a:pt x="81931" y="84179"/>
                </a:lnTo>
                <a:close/>
              </a:path>
              <a:path extrusionOk="0" h="120000" w="120000">
                <a:moveTo>
                  <a:pt x="100098" y="33122"/>
                </a:moveTo>
                <a:lnTo>
                  <a:pt x="53023" y="33122"/>
                </a:lnTo>
                <a:lnTo>
                  <a:pt x="101534" y="61257"/>
                </a:lnTo>
                <a:lnTo>
                  <a:pt x="101895" y="61446"/>
                </a:lnTo>
                <a:lnTo>
                  <a:pt x="102310" y="61614"/>
                </a:lnTo>
                <a:lnTo>
                  <a:pt x="102724" y="61813"/>
                </a:lnTo>
                <a:lnTo>
                  <a:pt x="108121" y="62943"/>
                </a:lnTo>
                <a:lnTo>
                  <a:pt x="109290" y="62873"/>
                </a:lnTo>
                <a:lnTo>
                  <a:pt x="119734" y="51403"/>
                </a:lnTo>
                <a:lnTo>
                  <a:pt x="119585" y="50194"/>
                </a:lnTo>
                <a:lnTo>
                  <a:pt x="115718" y="43749"/>
                </a:lnTo>
                <a:lnTo>
                  <a:pt x="100098" y="33122"/>
                </a:lnTo>
                <a:close/>
              </a:path>
            </a:pathLst>
          </a:custGeom>
          <a:solidFill>
            <a:srgbClr val="B7B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0" name="Google Shape;1640;p52"/>
          <p:cNvSpPr/>
          <p:nvPr/>
        </p:nvSpPr>
        <p:spPr>
          <a:xfrm>
            <a:off x="4499681" y="2831359"/>
            <a:ext cx="109855" cy="81915"/>
          </a:xfrm>
          <a:custGeom>
            <a:rect b="b" l="l" r="r" t="t"/>
            <a:pathLst>
              <a:path extrusionOk="0" h="120000" w="120000">
                <a:moveTo>
                  <a:pt x="3378" y="0"/>
                </a:moveTo>
                <a:lnTo>
                  <a:pt x="0" y="6309"/>
                </a:lnTo>
                <a:lnTo>
                  <a:pt x="116288" y="119371"/>
                </a:lnTo>
                <a:lnTo>
                  <a:pt x="119827" y="113343"/>
                </a:lnTo>
                <a:lnTo>
                  <a:pt x="119677" y="113059"/>
                </a:lnTo>
                <a:lnTo>
                  <a:pt x="3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1" name="Google Shape;1641;p52"/>
          <p:cNvSpPr/>
          <p:nvPr/>
        </p:nvSpPr>
        <p:spPr>
          <a:xfrm>
            <a:off x="4605943" y="2908730"/>
            <a:ext cx="12065" cy="18415"/>
          </a:xfrm>
          <a:custGeom>
            <a:rect b="b" l="l" r="r" t="t"/>
            <a:pathLst>
              <a:path extrusionOk="0" h="120000" w="120000">
                <a:moveTo>
                  <a:pt x="34157" y="0"/>
                </a:moveTo>
                <a:lnTo>
                  <a:pt x="0" y="25799"/>
                </a:lnTo>
                <a:lnTo>
                  <a:pt x="7738" y="30478"/>
                </a:lnTo>
                <a:lnTo>
                  <a:pt x="20948" y="39335"/>
                </a:lnTo>
                <a:lnTo>
                  <a:pt x="26578" y="44268"/>
                </a:lnTo>
                <a:lnTo>
                  <a:pt x="32208" y="49579"/>
                </a:lnTo>
                <a:lnTo>
                  <a:pt x="37440" y="55399"/>
                </a:lnTo>
                <a:lnTo>
                  <a:pt x="42692" y="60710"/>
                </a:lnTo>
                <a:lnTo>
                  <a:pt x="64028" y="118273"/>
                </a:lnTo>
                <a:lnTo>
                  <a:pt x="117015" y="118273"/>
                </a:lnTo>
                <a:lnTo>
                  <a:pt x="43657" y="5187"/>
                </a:lnTo>
                <a:lnTo>
                  <a:pt x="34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2" name="Google Shape;1642;p52"/>
          <p:cNvSpPr/>
          <p:nvPr/>
        </p:nvSpPr>
        <p:spPr>
          <a:xfrm>
            <a:off x="4593710" y="2926880"/>
            <a:ext cx="24130" cy="24130"/>
          </a:xfrm>
          <a:custGeom>
            <a:rect b="b" l="l" r="r" t="t"/>
            <a:pathLst>
              <a:path extrusionOk="0" h="120000" w="120000">
                <a:moveTo>
                  <a:pt x="119338" y="0"/>
                </a:moveTo>
                <a:lnTo>
                  <a:pt x="92850" y="0"/>
                </a:lnTo>
                <a:lnTo>
                  <a:pt x="92557" y="9453"/>
                </a:lnTo>
                <a:lnTo>
                  <a:pt x="91199" y="18818"/>
                </a:lnTo>
                <a:lnTo>
                  <a:pt x="76941" y="52028"/>
                </a:lnTo>
                <a:lnTo>
                  <a:pt x="74608" y="55792"/>
                </a:lnTo>
                <a:lnTo>
                  <a:pt x="68884" y="62551"/>
                </a:lnTo>
                <a:lnTo>
                  <a:pt x="65587" y="65639"/>
                </a:lnTo>
                <a:lnTo>
                  <a:pt x="62484" y="68916"/>
                </a:lnTo>
                <a:lnTo>
                  <a:pt x="59186" y="72004"/>
                </a:lnTo>
                <a:lnTo>
                  <a:pt x="55402" y="74516"/>
                </a:lnTo>
                <a:lnTo>
                  <a:pt x="48315" y="79728"/>
                </a:lnTo>
                <a:lnTo>
                  <a:pt x="0" y="93150"/>
                </a:lnTo>
                <a:lnTo>
                  <a:pt x="0" y="119497"/>
                </a:lnTo>
                <a:lnTo>
                  <a:pt x="91876" y="75774"/>
                </a:lnTo>
                <a:lnTo>
                  <a:pt x="95665" y="71522"/>
                </a:lnTo>
                <a:lnTo>
                  <a:pt x="98963" y="66793"/>
                </a:lnTo>
                <a:lnTo>
                  <a:pt x="101782" y="61874"/>
                </a:lnTo>
                <a:lnTo>
                  <a:pt x="104881" y="56946"/>
                </a:lnTo>
                <a:lnTo>
                  <a:pt x="118657" y="12248"/>
                </a:lnTo>
                <a:lnTo>
                  <a:pt x="1193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3" name="Google Shape;1643;p52"/>
          <p:cNvSpPr/>
          <p:nvPr/>
        </p:nvSpPr>
        <p:spPr>
          <a:xfrm>
            <a:off x="4580191" y="2942621"/>
            <a:ext cx="13970" cy="8890"/>
          </a:xfrm>
          <a:custGeom>
            <a:rect b="b" l="l" r="r" t="t"/>
            <a:pathLst>
              <a:path extrusionOk="0" h="120000" w="120000">
                <a:moveTo>
                  <a:pt x="22952" y="0"/>
                </a:moveTo>
                <a:lnTo>
                  <a:pt x="0" y="61302"/>
                </a:lnTo>
                <a:lnTo>
                  <a:pt x="14748" y="73628"/>
                </a:lnTo>
                <a:lnTo>
                  <a:pt x="116125" y="111886"/>
                </a:lnTo>
                <a:lnTo>
                  <a:pt x="116125" y="40350"/>
                </a:lnTo>
                <a:lnTo>
                  <a:pt x="94513" y="37732"/>
                </a:lnTo>
                <a:lnTo>
                  <a:pt x="76415" y="31954"/>
                </a:lnTo>
                <a:lnTo>
                  <a:pt x="64174" y="26972"/>
                </a:lnTo>
                <a:lnTo>
                  <a:pt x="51942" y="20425"/>
                </a:lnTo>
                <a:lnTo>
                  <a:pt x="45740" y="16766"/>
                </a:lnTo>
                <a:lnTo>
                  <a:pt x="34350" y="9166"/>
                </a:lnTo>
                <a:lnTo>
                  <a:pt x="229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4" name="Google Shape;1644;p52"/>
          <p:cNvSpPr/>
          <p:nvPr/>
        </p:nvSpPr>
        <p:spPr>
          <a:xfrm>
            <a:off x="4489874" y="2885126"/>
            <a:ext cx="93345" cy="62230"/>
          </a:xfrm>
          <a:custGeom>
            <a:rect b="b" l="l" r="r" t="t"/>
            <a:pathLst>
              <a:path extrusionOk="0" h="120000" w="120000">
                <a:moveTo>
                  <a:pt x="5201" y="4753"/>
                </a:moveTo>
                <a:lnTo>
                  <a:pt x="0" y="9134"/>
                </a:lnTo>
                <a:lnTo>
                  <a:pt x="1651" y="13475"/>
                </a:lnTo>
                <a:lnTo>
                  <a:pt x="116107" y="119625"/>
                </a:lnTo>
                <a:lnTo>
                  <a:pt x="119643" y="110981"/>
                </a:lnTo>
                <a:lnTo>
                  <a:pt x="5201" y="4753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0" y="9134"/>
                </a:lnTo>
                <a:lnTo>
                  <a:pt x="5201" y="4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5" name="Google Shape;1645;p52"/>
          <p:cNvSpPr/>
          <p:nvPr/>
        </p:nvSpPr>
        <p:spPr>
          <a:xfrm>
            <a:off x="4392559" y="2840948"/>
            <a:ext cx="635" cy="1270"/>
          </a:xfrm>
          <a:custGeom>
            <a:rect b="b" l="l" r="r" t="t"/>
            <a:pathLst>
              <a:path extrusionOk="0" h="120000" w="120000">
                <a:moveTo>
                  <a:pt x="26834" y="0"/>
                </a:moveTo>
                <a:lnTo>
                  <a:pt x="0" y="40283"/>
                </a:lnTo>
                <a:lnTo>
                  <a:pt x="0" y="86146"/>
                </a:lnTo>
                <a:lnTo>
                  <a:pt x="268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6" name="Google Shape;1646;p52"/>
          <p:cNvSpPr/>
          <p:nvPr/>
        </p:nvSpPr>
        <p:spPr>
          <a:xfrm>
            <a:off x="4392701" y="2822371"/>
            <a:ext cx="36830" cy="20955"/>
          </a:xfrm>
          <a:custGeom>
            <a:rect b="b" l="l" r="r" t="t"/>
            <a:pathLst>
              <a:path extrusionOk="0" h="120000" w="120000">
                <a:moveTo>
                  <a:pt x="118364" y="0"/>
                </a:moveTo>
                <a:lnTo>
                  <a:pt x="69343" y="11109"/>
                </a:lnTo>
                <a:lnTo>
                  <a:pt x="66241" y="12449"/>
                </a:lnTo>
                <a:lnTo>
                  <a:pt x="60187" y="16005"/>
                </a:lnTo>
                <a:lnTo>
                  <a:pt x="54609" y="19779"/>
                </a:lnTo>
                <a:lnTo>
                  <a:pt x="51966" y="21892"/>
                </a:lnTo>
                <a:lnTo>
                  <a:pt x="49330" y="23788"/>
                </a:lnTo>
                <a:lnTo>
                  <a:pt x="0" y="106376"/>
                </a:lnTo>
                <a:lnTo>
                  <a:pt x="16288" y="116936"/>
                </a:lnTo>
                <a:lnTo>
                  <a:pt x="16907" y="114050"/>
                </a:lnTo>
                <a:lnTo>
                  <a:pt x="56463" y="51464"/>
                </a:lnTo>
                <a:lnTo>
                  <a:pt x="58792" y="49569"/>
                </a:lnTo>
                <a:lnTo>
                  <a:pt x="79733" y="37675"/>
                </a:lnTo>
                <a:lnTo>
                  <a:pt x="82839" y="36231"/>
                </a:lnTo>
                <a:lnTo>
                  <a:pt x="85937" y="35235"/>
                </a:lnTo>
                <a:lnTo>
                  <a:pt x="99436" y="31896"/>
                </a:lnTo>
                <a:lnTo>
                  <a:pt x="106572" y="30900"/>
                </a:lnTo>
                <a:lnTo>
                  <a:pt x="118364" y="30339"/>
                </a:lnTo>
                <a:lnTo>
                  <a:pt x="1183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7" name="Google Shape;1647;p52"/>
          <p:cNvSpPr/>
          <p:nvPr/>
        </p:nvSpPr>
        <p:spPr>
          <a:xfrm>
            <a:off x="4480159" y="2822371"/>
            <a:ext cx="19685" cy="13335"/>
          </a:xfrm>
          <a:custGeom>
            <a:rect b="b" l="l" r="r" t="t"/>
            <a:pathLst>
              <a:path extrusionOk="0" h="120000" w="120000">
                <a:moveTo>
                  <a:pt x="119097" y="119442"/>
                </a:moveTo>
                <a:close/>
              </a:path>
              <a:path extrusionOk="0" h="120000" w="120000">
                <a:moveTo>
                  <a:pt x="1450" y="0"/>
                </a:moveTo>
                <a:lnTo>
                  <a:pt x="0" y="47676"/>
                </a:lnTo>
                <a:lnTo>
                  <a:pt x="8717" y="49421"/>
                </a:lnTo>
                <a:lnTo>
                  <a:pt x="19446" y="52391"/>
                </a:lnTo>
                <a:lnTo>
                  <a:pt x="34533" y="57808"/>
                </a:lnTo>
                <a:lnTo>
                  <a:pt x="42958" y="61651"/>
                </a:lnTo>
                <a:lnTo>
                  <a:pt x="57180" y="69345"/>
                </a:lnTo>
                <a:lnTo>
                  <a:pt x="62404" y="72827"/>
                </a:lnTo>
                <a:lnTo>
                  <a:pt x="67336" y="75797"/>
                </a:lnTo>
                <a:lnTo>
                  <a:pt x="78358" y="83311"/>
                </a:lnTo>
                <a:lnTo>
                  <a:pt x="83881" y="87685"/>
                </a:lnTo>
                <a:lnTo>
                  <a:pt x="89678" y="91869"/>
                </a:lnTo>
                <a:lnTo>
                  <a:pt x="95201" y="96593"/>
                </a:lnTo>
                <a:lnTo>
                  <a:pt x="107088" y="107239"/>
                </a:lnTo>
                <a:lnTo>
                  <a:pt x="113190" y="113187"/>
                </a:lnTo>
                <a:lnTo>
                  <a:pt x="119097" y="119442"/>
                </a:lnTo>
                <a:lnTo>
                  <a:pt x="137855" y="80872"/>
                </a:lnTo>
                <a:lnTo>
                  <a:pt x="131186" y="74051"/>
                </a:lnTo>
                <a:lnTo>
                  <a:pt x="124517" y="67239"/>
                </a:lnTo>
                <a:lnTo>
                  <a:pt x="117829" y="61309"/>
                </a:lnTo>
                <a:lnTo>
                  <a:pt x="111459" y="55370"/>
                </a:lnTo>
                <a:lnTo>
                  <a:pt x="98682" y="45057"/>
                </a:lnTo>
                <a:lnTo>
                  <a:pt x="5230" y="863"/>
                </a:lnTo>
                <a:lnTo>
                  <a:pt x="14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8" name="Google Shape;1648;p52"/>
          <p:cNvSpPr/>
          <p:nvPr/>
        </p:nvSpPr>
        <p:spPr>
          <a:xfrm>
            <a:off x="6398346" y="2958190"/>
            <a:ext cx="393699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9" name="Google Shape;1649;p52"/>
          <p:cNvSpPr/>
          <p:nvPr/>
        </p:nvSpPr>
        <p:spPr>
          <a:xfrm>
            <a:off x="7003184" y="1958324"/>
            <a:ext cx="273240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990"/>
                </a:lnTo>
                <a:lnTo>
                  <a:pt x="0" y="11999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0" name="Google Shape;1650;p52"/>
          <p:cNvSpPr/>
          <p:nvPr/>
        </p:nvSpPr>
        <p:spPr>
          <a:xfrm>
            <a:off x="7003184" y="1888215"/>
            <a:ext cx="2732405" cy="18307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6" y="0"/>
                </a:lnTo>
                <a:lnTo>
                  <a:pt x="119986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37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1" name="Google Shape;1651;p52"/>
          <p:cNvSpPr/>
          <p:nvPr/>
        </p:nvSpPr>
        <p:spPr>
          <a:xfrm>
            <a:off x="7638976" y="2689109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99968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2" name="Google Shape;1652;p52"/>
          <p:cNvSpPr/>
          <p:nvPr/>
        </p:nvSpPr>
        <p:spPr>
          <a:xfrm>
            <a:off x="7065083" y="2518576"/>
            <a:ext cx="647700" cy="158750"/>
          </a:xfrm>
          <a:custGeom>
            <a:rect b="b" l="l" r="r" t="t"/>
            <a:pathLst>
              <a:path extrusionOk="0" h="120000" w="120000">
                <a:moveTo>
                  <a:pt x="120002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2" y="3880"/>
                </a:lnTo>
                <a:lnTo>
                  <a:pt x="120002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3" name="Google Shape;1653;p52"/>
          <p:cNvSpPr/>
          <p:nvPr/>
        </p:nvSpPr>
        <p:spPr>
          <a:xfrm>
            <a:off x="7065083" y="2518576"/>
            <a:ext cx="647700" cy="158750"/>
          </a:xfrm>
          <a:custGeom>
            <a:rect b="b" l="l" r="r" t="t"/>
            <a:pathLst>
              <a:path extrusionOk="0" h="120000" w="120000">
                <a:moveTo>
                  <a:pt x="0" y="119828"/>
                </a:moveTo>
                <a:lnTo>
                  <a:pt x="36530" y="0"/>
                </a:lnTo>
                <a:lnTo>
                  <a:pt x="120002" y="0"/>
                </a:lnTo>
              </a:path>
              <a:path extrusionOk="0" h="120000" w="120000">
                <a:moveTo>
                  <a:pt x="120002" y="3880"/>
                </a:move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4" name="Google Shape;1654;p52"/>
          <p:cNvSpPr/>
          <p:nvPr/>
        </p:nvSpPr>
        <p:spPr>
          <a:xfrm>
            <a:off x="7555066" y="2523710"/>
            <a:ext cx="158115" cy="309245"/>
          </a:xfrm>
          <a:custGeom>
            <a:rect b="b" l="l" r="r" t="t"/>
            <a:pathLst>
              <a:path extrusionOk="0" h="120000" w="12000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  <a:lnTo>
                  <a:pt x="1234" y="119931"/>
                </a:lnTo>
                <a:lnTo>
                  <a:pt x="119706" y="58513"/>
                </a:lnTo>
                <a:lnTo>
                  <a:pt x="119706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5" name="Google Shape;1655;p52"/>
          <p:cNvSpPr/>
          <p:nvPr/>
        </p:nvSpPr>
        <p:spPr>
          <a:xfrm>
            <a:off x="7555066" y="2523710"/>
            <a:ext cx="158115" cy="309245"/>
          </a:xfrm>
          <a:custGeom>
            <a:rect b="b" l="l" r="r" t="t"/>
            <a:pathLst>
              <a:path extrusionOk="0" h="120000" w="120000">
                <a:moveTo>
                  <a:pt x="0" y="119931"/>
                </a:moveTo>
                <a:lnTo>
                  <a:pt x="1234" y="119931"/>
                </a:lnTo>
                <a:lnTo>
                  <a:pt x="119706" y="58513"/>
                </a:lnTo>
              </a:path>
              <a:path extrusionOk="0" h="120000" w="120000">
                <a:moveTo>
                  <a:pt x="119706" y="0"/>
                </a:moveTo>
                <a:lnTo>
                  <a:pt x="0" y="59521"/>
                </a:lnTo>
                <a:lnTo>
                  <a:pt x="0" y="119931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6" name="Google Shape;1656;p52"/>
          <p:cNvSpPr/>
          <p:nvPr/>
        </p:nvSpPr>
        <p:spPr>
          <a:xfrm>
            <a:off x="7066288" y="2677100"/>
            <a:ext cx="488950" cy="156210"/>
          </a:xfrm>
          <a:custGeom>
            <a:rect b="b" l="l" r="r" t="t"/>
            <a:pathLst>
              <a:path extrusionOk="0" h="120000" w="12000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7" name="Google Shape;1657;p52"/>
          <p:cNvSpPr/>
          <p:nvPr/>
        </p:nvSpPr>
        <p:spPr>
          <a:xfrm>
            <a:off x="7176847" y="2611410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57" y="0"/>
                </a:moveTo>
                <a:lnTo>
                  <a:pt x="53474" y="14988"/>
                </a:lnTo>
                <a:lnTo>
                  <a:pt x="69599" y="33597"/>
                </a:lnTo>
                <a:lnTo>
                  <a:pt x="0" y="106898"/>
                </a:lnTo>
                <a:lnTo>
                  <a:pt x="17437" y="119030"/>
                </a:lnTo>
                <a:lnTo>
                  <a:pt x="89510" y="42519"/>
                </a:lnTo>
                <a:lnTo>
                  <a:pt x="109195" y="42519"/>
                </a:lnTo>
                <a:lnTo>
                  <a:pt x="119457" y="0"/>
                </a:lnTo>
                <a:close/>
              </a:path>
              <a:path extrusionOk="0" h="120000" w="120000">
                <a:moveTo>
                  <a:pt x="109195" y="42519"/>
                </a:moveTo>
                <a:lnTo>
                  <a:pt x="89510" y="42519"/>
                </a:lnTo>
                <a:lnTo>
                  <a:pt x="106948" y="51830"/>
                </a:lnTo>
                <a:lnTo>
                  <a:pt x="109195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8" name="Google Shape;1658;p52"/>
          <p:cNvSpPr/>
          <p:nvPr/>
        </p:nvSpPr>
        <p:spPr>
          <a:xfrm>
            <a:off x="7430952" y="2609164"/>
            <a:ext cx="83185" cy="43180"/>
          </a:xfrm>
          <a:custGeom>
            <a:rect b="b" l="l" r="r" t="t"/>
            <a:pathLst>
              <a:path extrusionOk="0" h="120000" w="120000">
                <a:moveTo>
                  <a:pt x="62846" y="53338"/>
                </a:moveTo>
                <a:lnTo>
                  <a:pt x="27817" y="53338"/>
                </a:lnTo>
                <a:lnTo>
                  <a:pt x="96914" y="119185"/>
                </a:lnTo>
                <a:lnTo>
                  <a:pt x="119943" y="106696"/>
                </a:lnTo>
                <a:lnTo>
                  <a:pt x="62846" y="53338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254" y="59599"/>
                </a:lnTo>
                <a:lnTo>
                  <a:pt x="27817" y="53338"/>
                </a:lnTo>
                <a:lnTo>
                  <a:pt x="62846" y="53338"/>
                </a:lnTo>
                <a:lnTo>
                  <a:pt x="52589" y="43753"/>
                </a:lnTo>
                <a:lnTo>
                  <a:pt x="75618" y="249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59" name="Google Shape;1659;p52"/>
          <p:cNvSpPr/>
          <p:nvPr/>
        </p:nvSpPr>
        <p:spPr>
          <a:xfrm>
            <a:off x="7346600" y="2533276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2" y="0"/>
                </a:moveTo>
                <a:lnTo>
                  <a:pt x="16469" y="42650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100" y="119323"/>
                </a:lnTo>
                <a:lnTo>
                  <a:pt x="91777" y="53993"/>
                </a:lnTo>
                <a:lnTo>
                  <a:pt x="117372" y="53993"/>
                </a:lnTo>
                <a:lnTo>
                  <a:pt x="88842" y="0"/>
                </a:lnTo>
                <a:close/>
              </a:path>
              <a:path extrusionOk="0" h="120000" w="120000">
                <a:moveTo>
                  <a:pt x="117372" y="53993"/>
                </a:moveTo>
                <a:lnTo>
                  <a:pt x="96504" y="53993"/>
                </a:lnTo>
                <a:lnTo>
                  <a:pt x="119734" y="58465"/>
                </a:lnTo>
                <a:lnTo>
                  <a:pt x="117372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0" name="Google Shape;1660;p52"/>
          <p:cNvSpPr/>
          <p:nvPr/>
        </p:nvSpPr>
        <p:spPr>
          <a:xfrm>
            <a:off x="7313617" y="2605713"/>
            <a:ext cx="58419" cy="55880"/>
          </a:xfrm>
          <a:custGeom>
            <a:rect b="b" l="l" r="r" t="t"/>
            <a:pathLst>
              <a:path extrusionOk="0" h="120000" w="120000">
                <a:moveTo>
                  <a:pt x="84152" y="63118"/>
                </a:moveTo>
                <a:lnTo>
                  <a:pt x="48881" y="63118"/>
                </a:lnTo>
                <a:lnTo>
                  <a:pt x="0" y="119164"/>
                </a:lnTo>
                <a:lnTo>
                  <a:pt x="34958" y="119164"/>
                </a:lnTo>
                <a:lnTo>
                  <a:pt x="84152" y="63118"/>
                </a:lnTo>
                <a:close/>
              </a:path>
              <a:path extrusionOk="0" h="120000" w="120000">
                <a:moveTo>
                  <a:pt x="112305" y="0"/>
                </a:moveTo>
                <a:lnTo>
                  <a:pt x="13920" y="63118"/>
                </a:lnTo>
                <a:lnTo>
                  <a:pt x="119112" y="63118"/>
                </a:lnTo>
                <a:lnTo>
                  <a:pt x="1123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1" name="Google Shape;1661;p52"/>
          <p:cNvSpPr/>
          <p:nvPr/>
        </p:nvSpPr>
        <p:spPr>
          <a:xfrm>
            <a:off x="7126692" y="2727945"/>
            <a:ext cx="356870" cy="61594"/>
          </a:xfrm>
          <a:custGeom>
            <a:rect b="b" l="l" r="r" t="t"/>
            <a:pathLst>
              <a:path extrusionOk="0" h="120000" w="120000">
                <a:moveTo>
                  <a:pt x="119935" y="59604"/>
                </a:moveTo>
                <a:lnTo>
                  <a:pt x="118415" y="79472"/>
                </a:lnTo>
                <a:lnTo>
                  <a:pt x="116491" y="94957"/>
                </a:lnTo>
                <a:lnTo>
                  <a:pt x="115326" y="103724"/>
                </a:lnTo>
                <a:lnTo>
                  <a:pt x="113806" y="110443"/>
                </a:lnTo>
                <a:lnTo>
                  <a:pt x="112642" y="114827"/>
                </a:lnTo>
                <a:lnTo>
                  <a:pt x="111121" y="119209"/>
                </a:lnTo>
                <a:lnTo>
                  <a:pt x="109198" y="119209"/>
                </a:lnTo>
                <a:lnTo>
                  <a:pt x="99979" y="59604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4"/>
                </a:lnTo>
                <a:lnTo>
                  <a:pt x="78150" y="77423"/>
                </a:lnTo>
                <a:lnTo>
                  <a:pt x="76630" y="94957"/>
                </a:lnTo>
                <a:lnTo>
                  <a:pt x="75465" y="101678"/>
                </a:lnTo>
                <a:lnTo>
                  <a:pt x="73945" y="110443"/>
                </a:lnTo>
                <a:lnTo>
                  <a:pt x="72427" y="114827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4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4"/>
                </a:lnTo>
                <a:lnTo>
                  <a:pt x="39858" y="59604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4"/>
                </a:lnTo>
                <a:lnTo>
                  <a:pt x="10735" y="0"/>
                </a:lnTo>
                <a:lnTo>
                  <a:pt x="8811" y="0"/>
                </a:lnTo>
                <a:lnTo>
                  <a:pt x="1924" y="39734"/>
                </a:lnTo>
                <a:lnTo>
                  <a:pt x="0" y="5960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2" name="Google Shape;1662;p52"/>
          <p:cNvSpPr/>
          <p:nvPr/>
        </p:nvSpPr>
        <p:spPr>
          <a:xfrm>
            <a:off x="7126692" y="2727945"/>
            <a:ext cx="356870" cy="61594"/>
          </a:xfrm>
          <a:custGeom>
            <a:rect b="b" l="l" r="r" t="t"/>
            <a:pathLst>
              <a:path extrusionOk="0" h="120000" w="120000">
                <a:moveTo>
                  <a:pt x="0" y="59604"/>
                </a:moveTo>
                <a:lnTo>
                  <a:pt x="1924" y="79472"/>
                </a:lnTo>
                <a:lnTo>
                  <a:pt x="3443" y="94957"/>
                </a:lnTo>
                <a:lnTo>
                  <a:pt x="4608" y="103724"/>
                </a:lnTo>
                <a:lnTo>
                  <a:pt x="6126" y="110443"/>
                </a:lnTo>
                <a:lnTo>
                  <a:pt x="7291" y="114827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4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4"/>
                </a:lnTo>
                <a:lnTo>
                  <a:pt x="41733" y="77423"/>
                </a:lnTo>
                <a:lnTo>
                  <a:pt x="43657" y="94957"/>
                </a:lnTo>
                <a:lnTo>
                  <a:pt x="44822" y="101678"/>
                </a:lnTo>
                <a:lnTo>
                  <a:pt x="45987" y="110443"/>
                </a:lnTo>
                <a:lnTo>
                  <a:pt x="47508" y="114827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4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4"/>
                </a:lnTo>
                <a:lnTo>
                  <a:pt x="87368" y="114827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3" y="116873"/>
                </a:lnTo>
                <a:lnTo>
                  <a:pt x="93850" y="110443"/>
                </a:lnTo>
                <a:lnTo>
                  <a:pt x="95777" y="97295"/>
                </a:lnTo>
                <a:lnTo>
                  <a:pt x="98106" y="81814"/>
                </a:lnTo>
                <a:lnTo>
                  <a:pt x="99979" y="59604"/>
                </a:lnTo>
                <a:lnTo>
                  <a:pt x="101903" y="37686"/>
                </a:lnTo>
                <a:lnTo>
                  <a:pt x="103829" y="19866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8" y="0"/>
                </a:lnTo>
                <a:lnTo>
                  <a:pt x="111121" y="0"/>
                </a:lnTo>
                <a:lnTo>
                  <a:pt x="118415" y="39734"/>
                </a:lnTo>
                <a:lnTo>
                  <a:pt x="119935" y="59604"/>
                </a:lnTo>
              </a:path>
            </a:pathLst>
          </a:custGeom>
          <a:noFill/>
          <a:ln cap="flat" cmpd="sng" w="12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3" name="Google Shape;1663;p52"/>
          <p:cNvSpPr/>
          <p:nvPr/>
        </p:nvSpPr>
        <p:spPr>
          <a:xfrm>
            <a:off x="7125484" y="2727945"/>
            <a:ext cx="356235" cy="61594"/>
          </a:xfrm>
          <a:custGeom>
            <a:rect b="b" l="l" r="r" t="t"/>
            <a:pathLst>
              <a:path extrusionOk="0" h="120000" w="120000">
                <a:moveTo>
                  <a:pt x="119796" y="59604"/>
                </a:moveTo>
                <a:lnTo>
                  <a:pt x="118222" y="79472"/>
                </a:lnTo>
                <a:lnTo>
                  <a:pt x="116344" y="94957"/>
                </a:lnTo>
                <a:lnTo>
                  <a:pt x="115179" y="103724"/>
                </a:lnTo>
                <a:lnTo>
                  <a:pt x="114012" y="110443"/>
                </a:lnTo>
                <a:lnTo>
                  <a:pt x="112489" y="114827"/>
                </a:lnTo>
                <a:lnTo>
                  <a:pt x="110966" y="119209"/>
                </a:lnTo>
                <a:lnTo>
                  <a:pt x="109395" y="119209"/>
                </a:lnTo>
                <a:lnTo>
                  <a:pt x="107516" y="116873"/>
                </a:lnTo>
                <a:lnTo>
                  <a:pt x="105942" y="110443"/>
                </a:lnTo>
                <a:lnTo>
                  <a:pt x="104015" y="97295"/>
                </a:lnTo>
                <a:lnTo>
                  <a:pt x="101732" y="81814"/>
                </a:lnTo>
                <a:lnTo>
                  <a:pt x="99804" y="59604"/>
                </a:lnTo>
                <a:lnTo>
                  <a:pt x="97875" y="37686"/>
                </a:lnTo>
                <a:lnTo>
                  <a:pt x="95998" y="19866"/>
                </a:lnTo>
                <a:lnTo>
                  <a:pt x="94071" y="9049"/>
                </a:lnTo>
                <a:lnTo>
                  <a:pt x="92142" y="2330"/>
                </a:lnTo>
                <a:lnTo>
                  <a:pt x="90619" y="0"/>
                </a:lnTo>
                <a:lnTo>
                  <a:pt x="88692" y="0"/>
                </a:lnTo>
                <a:lnTo>
                  <a:pt x="79864" y="59604"/>
                </a:lnTo>
                <a:lnTo>
                  <a:pt x="78341" y="77423"/>
                </a:lnTo>
                <a:lnTo>
                  <a:pt x="76414" y="94957"/>
                </a:lnTo>
                <a:lnTo>
                  <a:pt x="75247" y="101678"/>
                </a:lnTo>
                <a:lnTo>
                  <a:pt x="74079" y="110443"/>
                </a:lnTo>
                <a:lnTo>
                  <a:pt x="72557" y="114827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4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4"/>
                </a:lnTo>
                <a:lnTo>
                  <a:pt x="32624" y="114827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2" y="116873"/>
                </a:lnTo>
                <a:lnTo>
                  <a:pt x="25724" y="110443"/>
                </a:lnTo>
                <a:lnTo>
                  <a:pt x="23797" y="97295"/>
                </a:lnTo>
                <a:lnTo>
                  <a:pt x="21867" y="81814"/>
                </a:lnTo>
                <a:lnTo>
                  <a:pt x="19991" y="59604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4"/>
                </a:lnTo>
                <a:lnTo>
                  <a:pt x="0" y="5960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4" name="Google Shape;1664;p52"/>
          <p:cNvSpPr/>
          <p:nvPr/>
        </p:nvSpPr>
        <p:spPr>
          <a:xfrm>
            <a:off x="7125484" y="2727945"/>
            <a:ext cx="356235" cy="61594"/>
          </a:xfrm>
          <a:custGeom>
            <a:rect b="b" l="l" r="r" t="t"/>
            <a:pathLst>
              <a:path extrusionOk="0" h="120000" w="120000">
                <a:moveTo>
                  <a:pt x="0" y="59604"/>
                </a:moveTo>
                <a:lnTo>
                  <a:pt x="1571" y="79472"/>
                </a:lnTo>
                <a:lnTo>
                  <a:pt x="3450" y="94957"/>
                </a:lnTo>
                <a:lnTo>
                  <a:pt x="4616" y="103724"/>
                </a:lnTo>
                <a:lnTo>
                  <a:pt x="5784" y="110443"/>
                </a:lnTo>
                <a:lnTo>
                  <a:pt x="7306" y="114827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3"/>
                </a:lnTo>
                <a:lnTo>
                  <a:pt x="14207" y="110443"/>
                </a:lnTo>
                <a:lnTo>
                  <a:pt x="16134" y="97295"/>
                </a:lnTo>
                <a:lnTo>
                  <a:pt x="18061" y="81814"/>
                </a:lnTo>
                <a:lnTo>
                  <a:pt x="19991" y="59604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4"/>
                </a:lnTo>
                <a:lnTo>
                  <a:pt x="48759" y="119209"/>
                </a:lnTo>
                <a:lnTo>
                  <a:pt x="50689" y="119209"/>
                </a:lnTo>
                <a:lnTo>
                  <a:pt x="59872" y="59604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4"/>
                </a:lnTo>
                <a:lnTo>
                  <a:pt x="88692" y="119209"/>
                </a:lnTo>
                <a:lnTo>
                  <a:pt x="90619" y="119209"/>
                </a:lnTo>
                <a:lnTo>
                  <a:pt x="99804" y="59604"/>
                </a:lnTo>
                <a:lnTo>
                  <a:pt x="102138" y="37686"/>
                </a:lnTo>
                <a:lnTo>
                  <a:pt x="104015" y="19866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5" y="0"/>
                </a:lnTo>
                <a:lnTo>
                  <a:pt x="110966" y="0"/>
                </a:lnTo>
                <a:lnTo>
                  <a:pt x="118222" y="39734"/>
                </a:lnTo>
                <a:lnTo>
                  <a:pt x="119796" y="59604"/>
                </a:lnTo>
              </a:path>
            </a:pathLst>
          </a:custGeom>
          <a:noFill/>
          <a:ln cap="flat" cmpd="sng" w="12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5" name="Google Shape;1665;p52"/>
          <p:cNvSpPr/>
          <p:nvPr/>
        </p:nvSpPr>
        <p:spPr>
          <a:xfrm>
            <a:off x="7174589" y="2609164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49" y="0"/>
                </a:moveTo>
                <a:lnTo>
                  <a:pt x="53475" y="14972"/>
                </a:lnTo>
                <a:lnTo>
                  <a:pt x="69594" y="33594"/>
                </a:lnTo>
                <a:lnTo>
                  <a:pt x="0" y="106876"/>
                </a:lnTo>
                <a:lnTo>
                  <a:pt x="17272" y="119028"/>
                </a:lnTo>
                <a:lnTo>
                  <a:pt x="89504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extrusionOk="0" h="120000" w="120000">
                <a:moveTo>
                  <a:pt x="109196" y="42503"/>
                </a:moveTo>
                <a:lnTo>
                  <a:pt x="89504" y="42503"/>
                </a:lnTo>
                <a:lnTo>
                  <a:pt x="106950" y="51814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6" name="Google Shape;1666;p52"/>
          <p:cNvSpPr/>
          <p:nvPr/>
        </p:nvSpPr>
        <p:spPr>
          <a:xfrm>
            <a:off x="7428696" y="2606909"/>
            <a:ext cx="83185" cy="43180"/>
          </a:xfrm>
          <a:custGeom>
            <a:rect b="b" l="l" r="r" t="t"/>
            <a:pathLst>
              <a:path extrusionOk="0" h="120000" w="120000">
                <a:moveTo>
                  <a:pt x="62840" y="53355"/>
                </a:moveTo>
                <a:lnTo>
                  <a:pt x="27808" y="53355"/>
                </a:lnTo>
                <a:lnTo>
                  <a:pt x="96905" y="119207"/>
                </a:lnTo>
                <a:lnTo>
                  <a:pt x="119943" y="106699"/>
                </a:lnTo>
                <a:lnTo>
                  <a:pt x="62840" y="53355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035" y="59602"/>
                </a:lnTo>
                <a:lnTo>
                  <a:pt x="27808" y="53355"/>
                </a:lnTo>
                <a:lnTo>
                  <a:pt x="62840" y="53355"/>
                </a:lnTo>
                <a:lnTo>
                  <a:pt x="52577" y="43770"/>
                </a:lnTo>
                <a:lnTo>
                  <a:pt x="75615" y="250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7" name="Google Shape;1667;p52"/>
          <p:cNvSpPr/>
          <p:nvPr/>
        </p:nvSpPr>
        <p:spPr>
          <a:xfrm>
            <a:off x="7344343" y="2531022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2" y="0"/>
                </a:moveTo>
                <a:lnTo>
                  <a:pt x="16335" y="42662"/>
                </a:lnTo>
                <a:lnTo>
                  <a:pt x="38548" y="47134"/>
                </a:lnTo>
                <a:lnTo>
                  <a:pt x="41484" y="47134"/>
                </a:lnTo>
                <a:lnTo>
                  <a:pt x="0" y="119337"/>
                </a:lnTo>
                <a:lnTo>
                  <a:pt x="53100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2" y="0"/>
                </a:lnTo>
                <a:close/>
              </a:path>
              <a:path extrusionOk="0" h="120000" w="120000">
                <a:moveTo>
                  <a:pt x="117361" y="53995"/>
                </a:moveTo>
                <a:lnTo>
                  <a:pt x="96497" y="53995"/>
                </a:lnTo>
                <a:lnTo>
                  <a:pt x="119728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8" name="Google Shape;1668;p52"/>
          <p:cNvSpPr/>
          <p:nvPr/>
        </p:nvSpPr>
        <p:spPr>
          <a:xfrm>
            <a:off x="7311208" y="2603460"/>
            <a:ext cx="58419" cy="55880"/>
          </a:xfrm>
          <a:custGeom>
            <a:rect b="b" l="l" r="r" t="t"/>
            <a:pathLst>
              <a:path extrusionOk="0" h="120000" w="120000">
                <a:moveTo>
                  <a:pt x="84466" y="63128"/>
                </a:moveTo>
                <a:lnTo>
                  <a:pt x="49193" y="63128"/>
                </a:lnTo>
                <a:lnTo>
                  <a:pt x="0" y="119164"/>
                </a:lnTo>
                <a:lnTo>
                  <a:pt x="35270" y="119164"/>
                </a:lnTo>
                <a:lnTo>
                  <a:pt x="84466" y="63128"/>
                </a:lnTo>
                <a:close/>
              </a:path>
              <a:path extrusionOk="0" h="120000" w="120000">
                <a:moveTo>
                  <a:pt x="112619" y="0"/>
                </a:moveTo>
                <a:lnTo>
                  <a:pt x="14218" y="63128"/>
                </a:lnTo>
                <a:lnTo>
                  <a:pt x="119424" y="63128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69" name="Google Shape;1669;p52"/>
          <p:cNvSpPr/>
          <p:nvPr/>
        </p:nvSpPr>
        <p:spPr>
          <a:xfrm>
            <a:off x="8290645" y="2659740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0" name="Google Shape;1670;p52"/>
          <p:cNvSpPr/>
          <p:nvPr/>
        </p:nvSpPr>
        <p:spPr>
          <a:xfrm>
            <a:off x="8677158" y="2493891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54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1" name="Google Shape;1671;p52"/>
          <p:cNvSpPr/>
          <p:nvPr/>
        </p:nvSpPr>
        <p:spPr>
          <a:xfrm>
            <a:off x="9298709" y="2802615"/>
            <a:ext cx="393698" cy="3079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2" name="Google Shape;1672;p52"/>
          <p:cNvSpPr/>
          <p:nvPr/>
        </p:nvSpPr>
        <p:spPr>
          <a:xfrm>
            <a:off x="7989222" y="2892430"/>
            <a:ext cx="559248" cy="31214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3" name="Google Shape;1673;p52"/>
          <p:cNvSpPr/>
          <p:nvPr/>
        </p:nvSpPr>
        <p:spPr>
          <a:xfrm>
            <a:off x="9236682" y="2867324"/>
            <a:ext cx="40005" cy="126364"/>
          </a:xfrm>
          <a:custGeom>
            <a:rect b="b" l="l" r="r" t="t"/>
            <a:pathLst>
              <a:path extrusionOk="0" h="120000" w="120000">
                <a:moveTo>
                  <a:pt x="0" y="51883"/>
                </a:moveTo>
                <a:lnTo>
                  <a:pt x="9122" y="89111"/>
                </a:lnTo>
                <a:lnTo>
                  <a:pt x="59421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5" y="96160"/>
                </a:ln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4" name="Google Shape;1674;p52"/>
          <p:cNvSpPr/>
          <p:nvPr/>
        </p:nvSpPr>
        <p:spPr>
          <a:xfrm>
            <a:off x="9236682" y="2867324"/>
            <a:ext cx="40005" cy="126364"/>
          </a:xfrm>
          <a:custGeom>
            <a:rect b="b" l="l" r="r" t="t"/>
            <a:pathLst>
              <a:path extrusionOk="0" h="120000" w="12000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23457" y="105657"/>
                </a:lnTo>
              </a:path>
              <a:path extrusionOk="0" h="120000" w="120000">
                <a:moveTo>
                  <a:pt x="59424" y="119519"/>
                </a:moveTo>
                <a:lnTo>
                  <a:pt x="114321" y="80818"/>
                </a:lnTo>
                <a:lnTo>
                  <a:pt x="118707" y="63468"/>
                </a:lnTo>
                <a:lnTo>
                  <a:pt x="116856" y="45006"/>
                </a:lnTo>
                <a:lnTo>
                  <a:pt x="111129" y="28677"/>
                </a:lnTo>
                <a:lnTo>
                  <a:pt x="101530" y="15232"/>
                </a:lnTo>
                <a:lnTo>
                  <a:pt x="88068" y="5422"/>
                </a:lnTo>
                <a:lnTo>
                  <a:pt x="7074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5" name="Google Shape;1675;p52"/>
          <p:cNvSpPr/>
          <p:nvPr/>
        </p:nvSpPr>
        <p:spPr>
          <a:xfrm>
            <a:off x="9157108" y="2833212"/>
            <a:ext cx="66675" cy="193675"/>
          </a:xfrm>
          <a:custGeom>
            <a:rect b="b" l="l" r="r" t="t"/>
            <a:pathLst>
              <a:path extrusionOk="0" h="120000" w="12000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2" y="118594"/>
                </a:ln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6" name="Google Shape;1676;p52"/>
          <p:cNvSpPr/>
          <p:nvPr/>
        </p:nvSpPr>
        <p:spPr>
          <a:xfrm>
            <a:off x="9157108" y="2833212"/>
            <a:ext cx="66675" cy="193675"/>
          </a:xfrm>
          <a:custGeom>
            <a:rect b="b" l="l" r="r" t="t"/>
            <a:pathLst>
              <a:path extrusionOk="0" h="120000" w="120000">
                <a:moveTo>
                  <a:pt x="72394" y="118594"/>
                </a:moveTo>
                <a:lnTo>
                  <a:pt x="109633" y="93661"/>
                </a:lnTo>
                <a:lnTo>
                  <a:pt x="119242" y="60494"/>
                </a:lnTo>
                <a:lnTo>
                  <a:pt x="118416" y="48410"/>
                </a:lnTo>
                <a:lnTo>
                  <a:pt x="105495" y="18110"/>
                </a:lnTo>
                <a:lnTo>
                  <a:pt x="61462" y="0"/>
                </a:lnTo>
                <a:lnTo>
                  <a:pt x="46444" y="1106"/>
                </a:lnTo>
                <a:lnTo>
                  <a:pt x="33697" y="4331"/>
                </a:lnTo>
                <a:lnTo>
                  <a:pt x="23134" y="9508"/>
                </a:lnTo>
                <a:lnTo>
                  <a:pt x="14668" y="16473"/>
                </a:lnTo>
                <a:lnTo>
                  <a:pt x="12530" y="1931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7" name="Google Shape;1677;p52"/>
          <p:cNvSpPr/>
          <p:nvPr/>
        </p:nvSpPr>
        <p:spPr>
          <a:xfrm>
            <a:off x="8985047" y="2556318"/>
            <a:ext cx="192405" cy="753745"/>
          </a:xfrm>
          <a:custGeom>
            <a:rect b="b" l="l" r="r" t="t"/>
            <a:pathLst>
              <a:path extrusionOk="0" h="120000" w="120000">
                <a:moveTo>
                  <a:pt x="8238" y="0"/>
                </a:moveTo>
                <a:lnTo>
                  <a:pt x="2028" y="0"/>
                </a:lnTo>
                <a:lnTo>
                  <a:pt x="6147" y="60003"/>
                </a:lnTo>
                <a:lnTo>
                  <a:pt x="0" y="119989"/>
                </a:lnTo>
                <a:lnTo>
                  <a:pt x="6147" y="119989"/>
                </a:lnTo>
                <a:lnTo>
                  <a:pt x="15637" y="119789"/>
                </a:lnTo>
                <a:lnTo>
                  <a:pt x="42543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3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5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8" name="Google Shape;1678;p52"/>
          <p:cNvSpPr/>
          <p:nvPr/>
        </p:nvSpPr>
        <p:spPr>
          <a:xfrm>
            <a:off x="8985047" y="2556317"/>
            <a:ext cx="192405" cy="753745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2028" y="119989"/>
                </a:lnTo>
                <a:lnTo>
                  <a:pt x="4119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9"/>
                </a:lnTo>
                <a:lnTo>
                  <a:pt x="80592" y="105475"/>
                </a:lnTo>
                <a:lnTo>
                  <a:pt x="92820" y="98950"/>
                </a:lnTo>
                <a:lnTo>
                  <a:pt x="103021" y="91502"/>
                </a:lnTo>
                <a:lnTo>
                  <a:pt x="110986" y="83258"/>
                </a:lnTo>
                <a:lnTo>
                  <a:pt x="116504" y="74346"/>
                </a:lnTo>
                <a:lnTo>
                  <a:pt x="119363" y="64893"/>
                </a:lnTo>
                <a:lnTo>
                  <a:pt x="119731" y="60004"/>
                </a:lnTo>
                <a:lnTo>
                  <a:pt x="119363" y="55112"/>
                </a:lnTo>
                <a:lnTo>
                  <a:pt x="116511" y="45656"/>
                </a:lnTo>
                <a:lnTo>
                  <a:pt x="111018" y="36741"/>
                </a:lnTo>
                <a:lnTo>
                  <a:pt x="103111" y="28494"/>
                </a:lnTo>
                <a:lnTo>
                  <a:pt x="93011" y="21044"/>
                </a:lnTo>
                <a:lnTo>
                  <a:pt x="80940" y="14518"/>
                </a:lnTo>
                <a:lnTo>
                  <a:pt x="67125" y="9043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9" y="0"/>
                </a:lnTo>
                <a:lnTo>
                  <a:pt x="202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9" name="Google Shape;1679;p52"/>
          <p:cNvSpPr/>
          <p:nvPr/>
        </p:nvSpPr>
        <p:spPr>
          <a:xfrm>
            <a:off x="8915436" y="2553016"/>
            <a:ext cx="139700" cy="757555"/>
          </a:xfrm>
          <a:custGeom>
            <a:rect b="b" l="l" r="r" t="t"/>
            <a:pathLst>
              <a:path extrusionOk="0" h="120000" w="12000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6" y="119710"/>
                </a:ln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3" y="60199"/>
                </a:lnTo>
                <a:lnTo>
                  <a:pt x="119324" y="55194"/>
                </a:lnTo>
                <a:lnTo>
                  <a:pt x="117995" y="45748"/>
                </a:lnTo>
                <a:lnTo>
                  <a:pt x="115367" y="36777"/>
                </a:lnTo>
                <a:lnTo>
                  <a:pt x="111502" y="28495"/>
                </a:lnTo>
                <a:lnTo>
                  <a:pt x="106450" y="21025"/>
                </a:lnTo>
                <a:lnTo>
                  <a:pt x="100265" y="14492"/>
                </a:lnTo>
                <a:lnTo>
                  <a:pt x="88976" y="6719"/>
                </a:lnTo>
                <a:lnTo>
                  <a:pt x="70439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6" y="55282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0" name="Google Shape;1680;p52"/>
          <p:cNvSpPr/>
          <p:nvPr/>
        </p:nvSpPr>
        <p:spPr>
          <a:xfrm>
            <a:off x="8915437" y="2553016"/>
            <a:ext cx="139700" cy="757555"/>
          </a:xfrm>
          <a:custGeom>
            <a:rect b="b" l="l" r="r" t="t"/>
            <a:pathLst>
              <a:path extrusionOk="0" h="120000" w="120000">
                <a:moveTo>
                  <a:pt x="64836" y="119710"/>
                </a:moveTo>
                <a:lnTo>
                  <a:pt x="87705" y="113205"/>
                </a:lnTo>
                <a:lnTo>
                  <a:pt x="99089" y="105467"/>
                </a:lnTo>
                <a:lnTo>
                  <a:pt x="105488" y="98975"/>
                </a:lnTo>
                <a:lnTo>
                  <a:pt x="110814" y="91565"/>
                </a:lnTo>
                <a:lnTo>
                  <a:pt x="114962" y="83362"/>
                </a:lnTo>
                <a:lnTo>
                  <a:pt x="117830" y="74495"/>
                </a:lnTo>
                <a:lnTo>
                  <a:pt x="119313" y="65090"/>
                </a:lnTo>
                <a:lnTo>
                  <a:pt x="119504" y="60225"/>
                </a:lnTo>
                <a:lnTo>
                  <a:pt x="119503" y="60199"/>
                </a:lnTo>
                <a:lnTo>
                  <a:pt x="118806" y="50321"/>
                </a:lnTo>
                <a:lnTo>
                  <a:pt x="116838" y="41184"/>
                </a:lnTo>
                <a:lnTo>
                  <a:pt x="113585" y="32542"/>
                </a:lnTo>
                <a:lnTo>
                  <a:pt x="109120" y="24651"/>
                </a:lnTo>
                <a:lnTo>
                  <a:pt x="103496" y="17634"/>
                </a:lnTo>
                <a:lnTo>
                  <a:pt x="96764" y="11616"/>
                </a:lnTo>
                <a:lnTo>
                  <a:pt x="84702" y="4730"/>
                </a:lnTo>
                <a:lnTo>
                  <a:pt x="59794" y="0"/>
                </a:lnTo>
                <a:lnTo>
                  <a:pt x="54350" y="195"/>
                </a:lnTo>
                <a:lnTo>
                  <a:pt x="30557" y="6617"/>
                </a:lnTo>
                <a:lnTo>
                  <a:pt x="26528" y="889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1" name="Google Shape;1681;p52"/>
          <p:cNvSpPr/>
          <p:nvPr/>
        </p:nvSpPr>
        <p:spPr>
          <a:xfrm>
            <a:off x="8821315" y="2556333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119902"/>
                </a:moveTo>
                <a:lnTo>
                  <a:pt x="119597" y="0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2" name="Google Shape;1682;p52"/>
          <p:cNvSpPr/>
          <p:nvPr/>
        </p:nvSpPr>
        <p:spPr>
          <a:xfrm>
            <a:off x="8779760" y="2919822"/>
            <a:ext cx="274955" cy="27305"/>
          </a:xfrm>
          <a:custGeom>
            <a:rect b="b" l="l" r="r" t="t"/>
            <a:pathLst>
              <a:path extrusionOk="0" h="120000" w="120000">
                <a:moveTo>
                  <a:pt x="111183" y="113021"/>
                </a:moveTo>
                <a:lnTo>
                  <a:pt x="119932" y="117284"/>
                </a:lnTo>
                <a:lnTo>
                  <a:pt x="119932" y="0"/>
                </a:lnTo>
                <a:lnTo>
                  <a:pt x="55554" y="31594"/>
                </a:lnTo>
                <a:lnTo>
                  <a:pt x="0" y="58859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3" name="Google Shape;1683;p52"/>
          <p:cNvSpPr/>
          <p:nvPr/>
        </p:nvSpPr>
        <p:spPr>
          <a:xfrm>
            <a:off x="8842800" y="2908028"/>
            <a:ext cx="23495" cy="48895"/>
          </a:xfrm>
          <a:custGeom>
            <a:rect b="b" l="l" r="r" t="t"/>
            <a:pathLst>
              <a:path extrusionOk="0" h="120000" w="120000">
                <a:moveTo>
                  <a:pt x="0" y="38829"/>
                </a:moveTo>
                <a:lnTo>
                  <a:pt x="6425" y="91994"/>
                </a:lnTo>
                <a:lnTo>
                  <a:pt x="27135" y="115253"/>
                </a:lnTo>
                <a:lnTo>
                  <a:pt x="49644" y="118969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6162" y="0"/>
                </a:lnTo>
                <a:lnTo>
                  <a:pt x="16129" y="8258"/>
                </a:lnTo>
                <a:lnTo>
                  <a:pt x="0" y="38829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4" name="Google Shape;1684;p52"/>
          <p:cNvSpPr/>
          <p:nvPr/>
        </p:nvSpPr>
        <p:spPr>
          <a:xfrm>
            <a:off x="8842801" y="2908028"/>
            <a:ext cx="23495" cy="48895"/>
          </a:xfrm>
          <a:custGeom>
            <a:rect b="b" l="l" r="r" t="t"/>
            <a:pathLst>
              <a:path extrusionOk="0" h="120000" w="120000">
                <a:moveTo>
                  <a:pt x="49649" y="118966"/>
                </a:moveTo>
                <a:lnTo>
                  <a:pt x="83221" y="107907"/>
                </a:lnTo>
                <a:lnTo>
                  <a:pt x="94426" y="104214"/>
                </a:lnTo>
                <a:lnTo>
                  <a:pt x="117328" y="66928"/>
                </a:lnTo>
                <a:lnTo>
                  <a:pt x="108268" y="25632"/>
                </a:lnTo>
                <a:lnTo>
                  <a:pt x="77413" y="998"/>
                </a:lnTo>
                <a:lnTo>
                  <a:pt x="76162" y="0"/>
                </a:lnTo>
                <a:lnTo>
                  <a:pt x="16129" y="8258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5" name="Google Shape;1685;p52"/>
          <p:cNvSpPr/>
          <p:nvPr/>
        </p:nvSpPr>
        <p:spPr>
          <a:xfrm>
            <a:off x="8925393" y="3049949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6" name="Google Shape;1686;p52"/>
          <p:cNvSpPr/>
          <p:nvPr/>
        </p:nvSpPr>
        <p:spPr>
          <a:xfrm>
            <a:off x="8925393" y="3049949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9" y="0"/>
                </a:moveTo>
                <a:lnTo>
                  <a:pt x="0" y="35974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50" y="119975"/>
                </a:lnTo>
                <a:lnTo>
                  <a:pt x="116723" y="50991"/>
                </a:lnTo>
                <a:lnTo>
                  <a:pt x="119909" y="26978"/>
                </a:lnTo>
                <a:lnTo>
                  <a:pt x="11990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7" name="Google Shape;1687;p52"/>
          <p:cNvSpPr/>
          <p:nvPr/>
        </p:nvSpPr>
        <p:spPr>
          <a:xfrm>
            <a:off x="8821310" y="2929819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97" y="119902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8" name="Google Shape;1688;p52"/>
          <p:cNvSpPr/>
          <p:nvPr/>
        </p:nvSpPr>
        <p:spPr>
          <a:xfrm>
            <a:off x="7012698" y="3864654"/>
            <a:ext cx="2732405" cy="1840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19979"/>
                </a:lnTo>
                <a:lnTo>
                  <a:pt x="0" y="11997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9" name="Google Shape;1689;p52"/>
          <p:cNvSpPr/>
          <p:nvPr/>
        </p:nvSpPr>
        <p:spPr>
          <a:xfrm>
            <a:off x="7012698" y="3927184"/>
            <a:ext cx="273240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19992"/>
                </a:lnTo>
                <a:lnTo>
                  <a:pt x="0" y="119992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0" name="Google Shape;1690;p52"/>
          <p:cNvSpPr txBox="1"/>
          <p:nvPr/>
        </p:nvSpPr>
        <p:spPr>
          <a:xfrm>
            <a:off x="964332" y="2016589"/>
            <a:ext cx="8785225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3416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Ad-hoc Wireless Bridge	</a:t>
            </a:r>
            <a:r>
              <a:rPr baseline="-25000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Evil Twin/Honeypot AP	</a:t>
            </a:r>
            <a:r>
              <a:rPr baseline="30000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Reconnaissance</a:t>
            </a:r>
            <a:endParaRPr baseline="30000" sz="3000">
              <a:latin typeface="Arial"/>
              <a:ea typeface="Arial"/>
              <a:cs typeface="Arial"/>
              <a:sym typeface="Arial"/>
            </a:endParaRPr>
          </a:p>
          <a:p>
            <a:pPr indent="-3823334" lvl="0" marL="5614035" marR="0" rtl="0" algn="l">
              <a:lnSpc>
                <a:spcPct val="781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baseline="30000" lang="en-US" sz="1800">
                <a:latin typeface="Arial"/>
                <a:ea typeface="Arial"/>
                <a:cs typeface="Arial"/>
                <a:sym typeface="Arial"/>
              </a:rPr>
              <a:t>HACKER	HACKER’S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 AP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9"/>
              </a:spcBef>
              <a:spcAft>
                <a:spcPts val="0"/>
              </a:spcAft>
              <a:buNone/>
            </a:pPr>
            <a:r>
              <a:t/>
            </a:r>
            <a:endParaRPr sz="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			</a:t>
            </a:r>
            <a:endParaRPr sz="1000"/>
          </a:p>
          <a:p>
            <a:pPr indent="-2540" lvl="0" marL="15240" marR="0" rtl="0" algn="ctr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None/>
            </a:pPr>
            <a:r>
              <a:rPr b="1" baseline="30000" lang="en-US" sz="2100">
                <a:latin typeface="Arial"/>
                <a:ea typeface="Arial"/>
                <a:cs typeface="Arial"/>
                <a:sym typeface="Arial"/>
              </a:rPr>
              <a:t>Client-to-client backdoor access	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Connection to malicious AP	</a:t>
            </a:r>
            <a:r>
              <a:rPr b="1" baseline="-25000" lang="en-US" sz="2100">
                <a:latin typeface="Arial"/>
                <a:ea typeface="Arial"/>
                <a:cs typeface="Arial"/>
                <a:sym typeface="Arial"/>
              </a:rPr>
              <a:t>Seeking network vulnerabilities</a:t>
            </a:r>
            <a:endParaRPr baseline="-25000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7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59" lvl="0" marL="2895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Access Points	</a:t>
            </a:r>
            <a:r>
              <a:rPr baseline="30000"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Denial of Service	Cracking Tools</a:t>
            </a:r>
            <a:endParaRPr baseline="30000" sz="3000">
              <a:latin typeface="Arial"/>
              <a:ea typeface="Arial"/>
              <a:cs typeface="Arial"/>
              <a:sym typeface="Arial"/>
            </a:endParaRPr>
          </a:p>
          <a:p>
            <a:pPr indent="-2538" lvl="0" marL="2047239" marR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HACKER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HACKER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241"/>
              </a:lnSpc>
              <a:spcBef>
                <a:spcPts val="77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" lvl="0" marL="4222115" marR="3756025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DENIAL OF SERVICE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2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" lvl="0" marL="278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Backdoor network access	</a:t>
            </a:r>
            <a:r>
              <a:rPr b="1" baseline="30000" lang="en-US" sz="21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Sniffing and eavesdropping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52"/>
          <p:cNvSpPr txBox="1"/>
          <p:nvPr/>
        </p:nvSpPr>
        <p:spPr>
          <a:xfrm>
            <a:off x="380662" y="661554"/>
            <a:ext cx="2777490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WLAN Security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52"/>
          <p:cNvSpPr txBox="1"/>
          <p:nvPr/>
        </p:nvSpPr>
        <p:spPr>
          <a:xfrm>
            <a:off x="380662" y="1075574"/>
            <a:ext cx="3617595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Vulnerabilities and Threats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2"/>
          <p:cNvSpPr/>
          <p:nvPr/>
        </p:nvSpPr>
        <p:spPr>
          <a:xfrm>
            <a:off x="7648491" y="4657609"/>
            <a:ext cx="9398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0008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4" name="Google Shape;1694;p52"/>
          <p:cNvSpPr/>
          <p:nvPr/>
        </p:nvSpPr>
        <p:spPr>
          <a:xfrm>
            <a:off x="7074599" y="4487076"/>
            <a:ext cx="647700" cy="158750"/>
          </a:xfrm>
          <a:custGeom>
            <a:rect b="b" l="l" r="r" t="t"/>
            <a:pathLst>
              <a:path extrusionOk="0" h="120000" w="120000">
                <a:moveTo>
                  <a:pt x="120001" y="0"/>
                </a:moveTo>
                <a:lnTo>
                  <a:pt x="36530" y="0"/>
                </a:lnTo>
                <a:lnTo>
                  <a:pt x="0" y="119828"/>
                </a:lnTo>
                <a:lnTo>
                  <a:pt x="90779" y="119828"/>
                </a:lnTo>
                <a:lnTo>
                  <a:pt x="120001" y="3881"/>
                </a:lnTo>
                <a:lnTo>
                  <a:pt x="120001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5" name="Google Shape;1695;p52"/>
          <p:cNvSpPr/>
          <p:nvPr/>
        </p:nvSpPr>
        <p:spPr>
          <a:xfrm>
            <a:off x="7074599" y="4487076"/>
            <a:ext cx="647700" cy="158750"/>
          </a:xfrm>
          <a:custGeom>
            <a:rect b="b" l="l" r="r" t="t"/>
            <a:pathLst>
              <a:path extrusionOk="0" h="120000" w="120000">
                <a:moveTo>
                  <a:pt x="0" y="119828"/>
                </a:moveTo>
                <a:lnTo>
                  <a:pt x="36530" y="0"/>
                </a:lnTo>
                <a:lnTo>
                  <a:pt x="120001" y="0"/>
                </a:lnTo>
                <a:lnTo>
                  <a:pt x="120001" y="3881"/>
                </a:lnTo>
                <a:lnTo>
                  <a:pt x="90779" y="119828"/>
                </a:lnTo>
                <a:lnTo>
                  <a:pt x="0" y="119828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6" name="Google Shape;1696;p52"/>
          <p:cNvSpPr/>
          <p:nvPr/>
        </p:nvSpPr>
        <p:spPr>
          <a:xfrm>
            <a:off x="7564581" y="4492212"/>
            <a:ext cx="158115" cy="309245"/>
          </a:xfrm>
          <a:custGeom>
            <a:rect b="b" l="l" r="r" t="t"/>
            <a:pathLst>
              <a:path extrusionOk="0" h="120000" w="120000">
                <a:moveTo>
                  <a:pt x="119704" y="0"/>
                </a:moveTo>
                <a:lnTo>
                  <a:pt x="0" y="59520"/>
                </a:lnTo>
                <a:lnTo>
                  <a:pt x="0" y="119930"/>
                </a:ln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close/>
              </a:path>
            </a:pathLst>
          </a:custGeom>
          <a:solidFill>
            <a:srgbClr val="005A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7" name="Google Shape;1697;p52"/>
          <p:cNvSpPr/>
          <p:nvPr/>
        </p:nvSpPr>
        <p:spPr>
          <a:xfrm>
            <a:off x="7564581" y="4492212"/>
            <a:ext cx="158115" cy="309245"/>
          </a:xfrm>
          <a:custGeom>
            <a:rect b="b" l="l" r="r" t="t"/>
            <a:pathLst>
              <a:path extrusionOk="0" h="120000" w="120000">
                <a:moveTo>
                  <a:pt x="0" y="119930"/>
                </a:moveTo>
                <a:lnTo>
                  <a:pt x="1234" y="119930"/>
                </a:lnTo>
                <a:lnTo>
                  <a:pt x="119704" y="58513"/>
                </a:lnTo>
                <a:lnTo>
                  <a:pt x="119704" y="0"/>
                </a:lnTo>
                <a:lnTo>
                  <a:pt x="0" y="59520"/>
                </a:lnTo>
                <a:lnTo>
                  <a:pt x="0" y="11993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8" name="Google Shape;1698;p52"/>
          <p:cNvSpPr/>
          <p:nvPr/>
        </p:nvSpPr>
        <p:spPr>
          <a:xfrm>
            <a:off x="7075803" y="4645600"/>
            <a:ext cx="488950" cy="156210"/>
          </a:xfrm>
          <a:custGeom>
            <a:rect b="b" l="l" r="r" t="t"/>
            <a:pathLst>
              <a:path extrusionOk="0" h="120000" w="120000">
                <a:moveTo>
                  <a:pt x="119957" y="119590"/>
                </a:moveTo>
                <a:lnTo>
                  <a:pt x="119957" y="0"/>
                </a:lnTo>
                <a:lnTo>
                  <a:pt x="0" y="0"/>
                </a:lnTo>
                <a:lnTo>
                  <a:pt x="0" y="11959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9" name="Google Shape;1699;p52"/>
          <p:cNvSpPr/>
          <p:nvPr/>
        </p:nvSpPr>
        <p:spPr>
          <a:xfrm>
            <a:off x="7186362" y="4579910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57" y="0"/>
                </a:moveTo>
                <a:lnTo>
                  <a:pt x="53475" y="14988"/>
                </a:lnTo>
                <a:lnTo>
                  <a:pt x="69601" y="33600"/>
                </a:lnTo>
                <a:lnTo>
                  <a:pt x="0" y="106895"/>
                </a:lnTo>
                <a:lnTo>
                  <a:pt x="17437" y="119028"/>
                </a:lnTo>
                <a:lnTo>
                  <a:pt x="89512" y="42519"/>
                </a:lnTo>
                <a:lnTo>
                  <a:pt x="109196" y="42519"/>
                </a:lnTo>
                <a:lnTo>
                  <a:pt x="119457" y="0"/>
                </a:lnTo>
                <a:close/>
              </a:path>
              <a:path extrusionOk="0" h="120000" w="120000">
                <a:moveTo>
                  <a:pt x="109196" y="42519"/>
                </a:moveTo>
                <a:lnTo>
                  <a:pt x="89512" y="42519"/>
                </a:lnTo>
                <a:lnTo>
                  <a:pt x="106950" y="51830"/>
                </a:lnTo>
                <a:lnTo>
                  <a:pt x="109196" y="42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0" name="Google Shape;1700;p52"/>
          <p:cNvSpPr/>
          <p:nvPr/>
        </p:nvSpPr>
        <p:spPr>
          <a:xfrm>
            <a:off x="7440467" y="4577662"/>
            <a:ext cx="83185" cy="43180"/>
          </a:xfrm>
          <a:custGeom>
            <a:rect b="b" l="l" r="r" t="t"/>
            <a:pathLst>
              <a:path extrusionOk="0" h="120000" w="120000">
                <a:moveTo>
                  <a:pt x="62850" y="53342"/>
                </a:moveTo>
                <a:lnTo>
                  <a:pt x="27817" y="53342"/>
                </a:lnTo>
                <a:lnTo>
                  <a:pt x="96914" y="119194"/>
                </a:lnTo>
                <a:lnTo>
                  <a:pt x="119943" y="106701"/>
                </a:lnTo>
                <a:lnTo>
                  <a:pt x="62850" y="53342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254" y="59603"/>
                </a:lnTo>
                <a:lnTo>
                  <a:pt x="27817" y="53342"/>
                </a:lnTo>
                <a:lnTo>
                  <a:pt x="62850" y="53342"/>
                </a:lnTo>
                <a:lnTo>
                  <a:pt x="52589" y="43754"/>
                </a:lnTo>
                <a:lnTo>
                  <a:pt x="75618" y="250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1" name="Google Shape;1701;p52"/>
          <p:cNvSpPr/>
          <p:nvPr/>
        </p:nvSpPr>
        <p:spPr>
          <a:xfrm>
            <a:off x="7356116" y="4501776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0" y="0"/>
                </a:moveTo>
                <a:lnTo>
                  <a:pt x="16469" y="42648"/>
                </a:lnTo>
                <a:lnTo>
                  <a:pt x="38677" y="47132"/>
                </a:lnTo>
                <a:lnTo>
                  <a:pt x="41484" y="47132"/>
                </a:lnTo>
                <a:lnTo>
                  <a:pt x="0" y="119323"/>
                </a:lnTo>
                <a:lnTo>
                  <a:pt x="53099" y="119323"/>
                </a:lnTo>
                <a:lnTo>
                  <a:pt x="91777" y="53993"/>
                </a:lnTo>
                <a:lnTo>
                  <a:pt x="117370" y="53993"/>
                </a:lnTo>
                <a:lnTo>
                  <a:pt x="88840" y="0"/>
                </a:lnTo>
                <a:close/>
              </a:path>
              <a:path extrusionOk="0" h="120000" w="120000">
                <a:moveTo>
                  <a:pt x="117370" y="53993"/>
                </a:moveTo>
                <a:lnTo>
                  <a:pt x="96503" y="53993"/>
                </a:lnTo>
                <a:lnTo>
                  <a:pt x="119733" y="58465"/>
                </a:lnTo>
                <a:lnTo>
                  <a:pt x="117370" y="539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2" name="Google Shape;1702;p52"/>
          <p:cNvSpPr/>
          <p:nvPr/>
        </p:nvSpPr>
        <p:spPr>
          <a:xfrm>
            <a:off x="7323132" y="4574213"/>
            <a:ext cx="58419" cy="55880"/>
          </a:xfrm>
          <a:custGeom>
            <a:rect b="b" l="l" r="r" t="t"/>
            <a:pathLst>
              <a:path extrusionOk="0" h="120000" w="120000">
                <a:moveTo>
                  <a:pt x="84152" y="63117"/>
                </a:moveTo>
                <a:lnTo>
                  <a:pt x="48881" y="63117"/>
                </a:lnTo>
                <a:lnTo>
                  <a:pt x="0" y="119166"/>
                </a:lnTo>
                <a:lnTo>
                  <a:pt x="34960" y="119166"/>
                </a:lnTo>
                <a:lnTo>
                  <a:pt x="84152" y="63117"/>
                </a:lnTo>
                <a:close/>
              </a:path>
              <a:path extrusionOk="0" h="120000" w="120000">
                <a:moveTo>
                  <a:pt x="112309" y="0"/>
                </a:moveTo>
                <a:lnTo>
                  <a:pt x="13920" y="63117"/>
                </a:lnTo>
                <a:lnTo>
                  <a:pt x="119114" y="63117"/>
                </a:lnTo>
                <a:lnTo>
                  <a:pt x="1123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3" name="Google Shape;1703;p52"/>
          <p:cNvSpPr/>
          <p:nvPr/>
        </p:nvSpPr>
        <p:spPr>
          <a:xfrm>
            <a:off x="7136207" y="4696445"/>
            <a:ext cx="356870" cy="61594"/>
          </a:xfrm>
          <a:custGeom>
            <a:rect b="b" l="l" r="r" t="t"/>
            <a:pathLst>
              <a:path extrusionOk="0" h="120000" w="120000">
                <a:moveTo>
                  <a:pt x="119935" y="59603"/>
                </a:moveTo>
                <a:lnTo>
                  <a:pt x="118415" y="79471"/>
                </a:lnTo>
                <a:lnTo>
                  <a:pt x="116491" y="94955"/>
                </a:lnTo>
                <a:lnTo>
                  <a:pt x="115326" y="103722"/>
                </a:lnTo>
                <a:lnTo>
                  <a:pt x="113806" y="110442"/>
                </a:lnTo>
                <a:lnTo>
                  <a:pt x="112641" y="114825"/>
                </a:lnTo>
                <a:lnTo>
                  <a:pt x="111121" y="119209"/>
                </a:lnTo>
                <a:lnTo>
                  <a:pt x="109197" y="119209"/>
                </a:lnTo>
                <a:lnTo>
                  <a:pt x="99979" y="59603"/>
                </a:lnTo>
                <a:lnTo>
                  <a:pt x="90406" y="0"/>
                </a:lnTo>
                <a:lnTo>
                  <a:pt x="88888" y="0"/>
                </a:lnTo>
                <a:lnTo>
                  <a:pt x="80074" y="59603"/>
                </a:lnTo>
                <a:lnTo>
                  <a:pt x="78150" y="77423"/>
                </a:lnTo>
                <a:lnTo>
                  <a:pt x="76630" y="94955"/>
                </a:lnTo>
                <a:lnTo>
                  <a:pt x="75465" y="101677"/>
                </a:lnTo>
                <a:lnTo>
                  <a:pt x="73945" y="110442"/>
                </a:lnTo>
                <a:lnTo>
                  <a:pt x="72427" y="114825"/>
                </a:lnTo>
                <a:lnTo>
                  <a:pt x="70856" y="119209"/>
                </a:lnTo>
                <a:lnTo>
                  <a:pt x="69336" y="119209"/>
                </a:lnTo>
                <a:lnTo>
                  <a:pt x="59763" y="59603"/>
                </a:lnTo>
                <a:lnTo>
                  <a:pt x="50545" y="0"/>
                </a:lnTo>
                <a:lnTo>
                  <a:pt x="49027" y="0"/>
                </a:lnTo>
                <a:lnTo>
                  <a:pt x="47101" y="4377"/>
                </a:lnTo>
                <a:lnTo>
                  <a:pt x="45987" y="9049"/>
                </a:lnTo>
                <a:lnTo>
                  <a:pt x="44418" y="15476"/>
                </a:lnTo>
                <a:lnTo>
                  <a:pt x="43302" y="24245"/>
                </a:lnTo>
                <a:lnTo>
                  <a:pt x="41733" y="39735"/>
                </a:lnTo>
                <a:lnTo>
                  <a:pt x="39858" y="59603"/>
                </a:lnTo>
                <a:lnTo>
                  <a:pt x="31046" y="119209"/>
                </a:lnTo>
                <a:lnTo>
                  <a:pt x="29475" y="119209"/>
                </a:lnTo>
                <a:lnTo>
                  <a:pt x="19904" y="59603"/>
                </a:lnTo>
                <a:lnTo>
                  <a:pt x="10735" y="0"/>
                </a:lnTo>
                <a:lnTo>
                  <a:pt x="8811" y="0"/>
                </a:lnTo>
                <a:lnTo>
                  <a:pt x="1923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4" name="Google Shape;1704;p52"/>
          <p:cNvSpPr/>
          <p:nvPr/>
        </p:nvSpPr>
        <p:spPr>
          <a:xfrm>
            <a:off x="7136207" y="4696445"/>
            <a:ext cx="356870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923" y="79471"/>
                </a:lnTo>
                <a:lnTo>
                  <a:pt x="3443" y="94955"/>
                </a:lnTo>
                <a:lnTo>
                  <a:pt x="4608" y="103722"/>
                </a:lnTo>
                <a:lnTo>
                  <a:pt x="6126" y="110442"/>
                </a:lnTo>
                <a:lnTo>
                  <a:pt x="7291" y="114825"/>
                </a:lnTo>
                <a:lnTo>
                  <a:pt x="9166" y="119209"/>
                </a:lnTo>
                <a:lnTo>
                  <a:pt x="10735" y="119209"/>
                </a:lnTo>
                <a:lnTo>
                  <a:pt x="20308" y="59603"/>
                </a:lnTo>
                <a:lnTo>
                  <a:pt x="29475" y="0"/>
                </a:lnTo>
                <a:lnTo>
                  <a:pt x="31046" y="0"/>
                </a:lnTo>
                <a:lnTo>
                  <a:pt x="40213" y="59603"/>
                </a:lnTo>
                <a:lnTo>
                  <a:pt x="41733" y="77423"/>
                </a:lnTo>
                <a:lnTo>
                  <a:pt x="43657" y="94955"/>
                </a:lnTo>
                <a:lnTo>
                  <a:pt x="44822" y="101677"/>
                </a:lnTo>
                <a:lnTo>
                  <a:pt x="45987" y="110442"/>
                </a:lnTo>
                <a:lnTo>
                  <a:pt x="47507" y="114825"/>
                </a:lnTo>
                <a:lnTo>
                  <a:pt x="49027" y="119209"/>
                </a:lnTo>
                <a:lnTo>
                  <a:pt x="50545" y="119209"/>
                </a:lnTo>
                <a:lnTo>
                  <a:pt x="60169" y="59603"/>
                </a:lnTo>
                <a:lnTo>
                  <a:pt x="69336" y="0"/>
                </a:lnTo>
                <a:lnTo>
                  <a:pt x="71262" y="0"/>
                </a:lnTo>
                <a:lnTo>
                  <a:pt x="80074" y="59603"/>
                </a:lnTo>
                <a:lnTo>
                  <a:pt x="87368" y="114825"/>
                </a:lnTo>
                <a:lnTo>
                  <a:pt x="88888" y="119209"/>
                </a:lnTo>
                <a:lnTo>
                  <a:pt x="90406" y="119209"/>
                </a:lnTo>
                <a:lnTo>
                  <a:pt x="92332" y="116871"/>
                </a:lnTo>
                <a:lnTo>
                  <a:pt x="93850" y="110442"/>
                </a:lnTo>
                <a:lnTo>
                  <a:pt x="95776" y="97293"/>
                </a:lnTo>
                <a:lnTo>
                  <a:pt x="98106" y="81813"/>
                </a:lnTo>
                <a:lnTo>
                  <a:pt x="99979" y="59603"/>
                </a:lnTo>
                <a:lnTo>
                  <a:pt x="101903" y="37688"/>
                </a:lnTo>
                <a:lnTo>
                  <a:pt x="103829" y="19867"/>
                </a:lnTo>
                <a:lnTo>
                  <a:pt x="105753" y="9049"/>
                </a:lnTo>
                <a:lnTo>
                  <a:pt x="107677" y="2330"/>
                </a:lnTo>
                <a:lnTo>
                  <a:pt x="109197" y="0"/>
                </a:lnTo>
                <a:lnTo>
                  <a:pt x="111121" y="0"/>
                </a:lnTo>
                <a:lnTo>
                  <a:pt x="118415" y="39735"/>
                </a:lnTo>
                <a:lnTo>
                  <a:pt x="119935" y="59603"/>
                </a:lnTo>
              </a:path>
            </a:pathLst>
          </a:custGeom>
          <a:noFill/>
          <a:ln cap="flat" cmpd="sng" w="12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5" name="Google Shape;1705;p52"/>
          <p:cNvSpPr/>
          <p:nvPr/>
        </p:nvSpPr>
        <p:spPr>
          <a:xfrm>
            <a:off x="7135000" y="4696445"/>
            <a:ext cx="356235" cy="61594"/>
          </a:xfrm>
          <a:custGeom>
            <a:rect b="b" l="l" r="r" t="t"/>
            <a:pathLst>
              <a:path extrusionOk="0" h="120000" w="120000">
                <a:moveTo>
                  <a:pt x="119796" y="59603"/>
                </a:moveTo>
                <a:lnTo>
                  <a:pt x="118222" y="79471"/>
                </a:lnTo>
                <a:lnTo>
                  <a:pt x="116344" y="94955"/>
                </a:lnTo>
                <a:lnTo>
                  <a:pt x="115178" y="103722"/>
                </a:lnTo>
                <a:lnTo>
                  <a:pt x="114012" y="110442"/>
                </a:lnTo>
                <a:lnTo>
                  <a:pt x="112489" y="114825"/>
                </a:lnTo>
                <a:lnTo>
                  <a:pt x="110966" y="119209"/>
                </a:lnTo>
                <a:lnTo>
                  <a:pt x="109394" y="119209"/>
                </a:lnTo>
                <a:lnTo>
                  <a:pt x="107516" y="116871"/>
                </a:lnTo>
                <a:lnTo>
                  <a:pt x="105942" y="110442"/>
                </a:lnTo>
                <a:lnTo>
                  <a:pt x="104015" y="97293"/>
                </a:lnTo>
                <a:lnTo>
                  <a:pt x="101731" y="81813"/>
                </a:lnTo>
                <a:lnTo>
                  <a:pt x="99804" y="59603"/>
                </a:lnTo>
                <a:lnTo>
                  <a:pt x="97875" y="37688"/>
                </a:lnTo>
                <a:lnTo>
                  <a:pt x="95998" y="19867"/>
                </a:lnTo>
                <a:lnTo>
                  <a:pt x="94071" y="9049"/>
                </a:lnTo>
                <a:lnTo>
                  <a:pt x="92141" y="2330"/>
                </a:lnTo>
                <a:lnTo>
                  <a:pt x="90619" y="0"/>
                </a:lnTo>
                <a:lnTo>
                  <a:pt x="88691" y="0"/>
                </a:lnTo>
                <a:lnTo>
                  <a:pt x="79864" y="59603"/>
                </a:lnTo>
                <a:lnTo>
                  <a:pt x="78341" y="77423"/>
                </a:lnTo>
                <a:lnTo>
                  <a:pt x="76414" y="94955"/>
                </a:lnTo>
                <a:lnTo>
                  <a:pt x="75246" y="101677"/>
                </a:lnTo>
                <a:lnTo>
                  <a:pt x="74079" y="110442"/>
                </a:lnTo>
                <a:lnTo>
                  <a:pt x="72557" y="114825"/>
                </a:lnTo>
                <a:lnTo>
                  <a:pt x="71034" y="119209"/>
                </a:lnTo>
                <a:lnTo>
                  <a:pt x="69511" y="119209"/>
                </a:lnTo>
                <a:lnTo>
                  <a:pt x="59872" y="59603"/>
                </a:lnTo>
                <a:lnTo>
                  <a:pt x="50282" y="0"/>
                </a:lnTo>
                <a:lnTo>
                  <a:pt x="48759" y="0"/>
                </a:lnTo>
                <a:lnTo>
                  <a:pt x="39932" y="59603"/>
                </a:lnTo>
                <a:lnTo>
                  <a:pt x="32624" y="114825"/>
                </a:lnTo>
                <a:lnTo>
                  <a:pt x="31102" y="119209"/>
                </a:lnTo>
                <a:lnTo>
                  <a:pt x="29581" y="119209"/>
                </a:lnTo>
                <a:lnTo>
                  <a:pt x="27651" y="116871"/>
                </a:lnTo>
                <a:lnTo>
                  <a:pt x="25724" y="110442"/>
                </a:lnTo>
                <a:lnTo>
                  <a:pt x="23797" y="97293"/>
                </a:lnTo>
                <a:lnTo>
                  <a:pt x="21867" y="81813"/>
                </a:lnTo>
                <a:lnTo>
                  <a:pt x="19991" y="59603"/>
                </a:lnTo>
                <a:lnTo>
                  <a:pt x="10401" y="0"/>
                </a:lnTo>
                <a:lnTo>
                  <a:pt x="8827" y="0"/>
                </a:lnTo>
                <a:lnTo>
                  <a:pt x="1571" y="39735"/>
                </a:lnTo>
                <a:lnTo>
                  <a:pt x="0" y="59603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6" name="Google Shape;1706;p52"/>
          <p:cNvSpPr/>
          <p:nvPr/>
        </p:nvSpPr>
        <p:spPr>
          <a:xfrm>
            <a:off x="7135000" y="4696445"/>
            <a:ext cx="356235" cy="61594"/>
          </a:xfrm>
          <a:custGeom>
            <a:rect b="b" l="l" r="r" t="t"/>
            <a:pathLst>
              <a:path extrusionOk="0" h="120000" w="120000">
                <a:moveTo>
                  <a:pt x="0" y="59603"/>
                </a:moveTo>
                <a:lnTo>
                  <a:pt x="1571" y="79471"/>
                </a:lnTo>
                <a:lnTo>
                  <a:pt x="3449" y="94955"/>
                </a:lnTo>
                <a:lnTo>
                  <a:pt x="4616" y="103722"/>
                </a:lnTo>
                <a:lnTo>
                  <a:pt x="5784" y="110442"/>
                </a:lnTo>
                <a:lnTo>
                  <a:pt x="7306" y="114825"/>
                </a:lnTo>
                <a:lnTo>
                  <a:pt x="8827" y="119209"/>
                </a:lnTo>
                <a:lnTo>
                  <a:pt x="10401" y="119209"/>
                </a:lnTo>
                <a:lnTo>
                  <a:pt x="12277" y="116871"/>
                </a:lnTo>
                <a:lnTo>
                  <a:pt x="14207" y="110442"/>
                </a:lnTo>
                <a:lnTo>
                  <a:pt x="16134" y="97293"/>
                </a:lnTo>
                <a:lnTo>
                  <a:pt x="18061" y="81813"/>
                </a:lnTo>
                <a:lnTo>
                  <a:pt x="19991" y="59603"/>
                </a:lnTo>
                <a:lnTo>
                  <a:pt x="29581" y="0"/>
                </a:lnTo>
                <a:lnTo>
                  <a:pt x="31102" y="0"/>
                </a:lnTo>
                <a:lnTo>
                  <a:pt x="39932" y="59603"/>
                </a:lnTo>
                <a:lnTo>
                  <a:pt x="48759" y="119209"/>
                </a:lnTo>
                <a:lnTo>
                  <a:pt x="50688" y="119209"/>
                </a:lnTo>
                <a:lnTo>
                  <a:pt x="59872" y="59603"/>
                </a:lnTo>
                <a:lnTo>
                  <a:pt x="69511" y="0"/>
                </a:lnTo>
                <a:lnTo>
                  <a:pt x="71034" y="0"/>
                </a:lnTo>
                <a:lnTo>
                  <a:pt x="79864" y="59603"/>
                </a:lnTo>
                <a:lnTo>
                  <a:pt x="88691" y="119209"/>
                </a:lnTo>
                <a:lnTo>
                  <a:pt x="90619" y="119209"/>
                </a:lnTo>
                <a:lnTo>
                  <a:pt x="99804" y="59603"/>
                </a:lnTo>
                <a:lnTo>
                  <a:pt x="102138" y="37688"/>
                </a:lnTo>
                <a:lnTo>
                  <a:pt x="104015" y="19867"/>
                </a:lnTo>
                <a:lnTo>
                  <a:pt x="105942" y="9049"/>
                </a:lnTo>
                <a:lnTo>
                  <a:pt x="107516" y="2330"/>
                </a:lnTo>
                <a:lnTo>
                  <a:pt x="109394" y="0"/>
                </a:lnTo>
                <a:lnTo>
                  <a:pt x="110966" y="0"/>
                </a:lnTo>
                <a:lnTo>
                  <a:pt x="118222" y="39735"/>
                </a:lnTo>
                <a:lnTo>
                  <a:pt x="119796" y="59603"/>
                </a:lnTo>
              </a:path>
            </a:pathLst>
          </a:custGeom>
          <a:noFill/>
          <a:ln cap="flat" cmpd="sng" w="12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7" name="Google Shape;1707;p52"/>
          <p:cNvSpPr/>
          <p:nvPr/>
        </p:nvSpPr>
        <p:spPr>
          <a:xfrm>
            <a:off x="7184105" y="4577662"/>
            <a:ext cx="109855" cy="44450"/>
          </a:xfrm>
          <a:custGeom>
            <a:rect b="b" l="l" r="r" t="t"/>
            <a:pathLst>
              <a:path extrusionOk="0" h="120000" w="120000">
                <a:moveTo>
                  <a:pt x="119449" y="0"/>
                </a:moveTo>
                <a:lnTo>
                  <a:pt x="53474" y="14972"/>
                </a:lnTo>
                <a:lnTo>
                  <a:pt x="69594" y="33600"/>
                </a:lnTo>
                <a:lnTo>
                  <a:pt x="0" y="106879"/>
                </a:lnTo>
                <a:lnTo>
                  <a:pt x="17272" y="119030"/>
                </a:lnTo>
                <a:lnTo>
                  <a:pt x="89503" y="42503"/>
                </a:lnTo>
                <a:lnTo>
                  <a:pt x="109196" y="42503"/>
                </a:lnTo>
                <a:lnTo>
                  <a:pt x="119449" y="0"/>
                </a:lnTo>
                <a:close/>
              </a:path>
              <a:path extrusionOk="0" h="120000" w="120000">
                <a:moveTo>
                  <a:pt x="109196" y="42503"/>
                </a:moveTo>
                <a:lnTo>
                  <a:pt x="89503" y="42503"/>
                </a:lnTo>
                <a:lnTo>
                  <a:pt x="106948" y="51817"/>
                </a:lnTo>
                <a:lnTo>
                  <a:pt x="109196" y="42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8" name="Google Shape;1708;p52"/>
          <p:cNvSpPr/>
          <p:nvPr/>
        </p:nvSpPr>
        <p:spPr>
          <a:xfrm>
            <a:off x="7438211" y="4575409"/>
            <a:ext cx="83185" cy="43180"/>
          </a:xfrm>
          <a:custGeom>
            <a:rect b="b" l="l" r="r" t="t"/>
            <a:pathLst>
              <a:path extrusionOk="0" h="120000" w="120000">
                <a:moveTo>
                  <a:pt x="62840" y="53356"/>
                </a:moveTo>
                <a:lnTo>
                  <a:pt x="27807" y="53356"/>
                </a:lnTo>
                <a:lnTo>
                  <a:pt x="96904" y="119207"/>
                </a:lnTo>
                <a:lnTo>
                  <a:pt x="119942" y="106699"/>
                </a:lnTo>
                <a:lnTo>
                  <a:pt x="62840" y="53356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032" y="59603"/>
                </a:lnTo>
                <a:lnTo>
                  <a:pt x="27807" y="53356"/>
                </a:lnTo>
                <a:lnTo>
                  <a:pt x="62840" y="53356"/>
                </a:lnTo>
                <a:lnTo>
                  <a:pt x="52577" y="43771"/>
                </a:lnTo>
                <a:lnTo>
                  <a:pt x="75615" y="250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9" name="Google Shape;1709;p52"/>
          <p:cNvSpPr/>
          <p:nvPr/>
        </p:nvSpPr>
        <p:spPr>
          <a:xfrm>
            <a:off x="7353860" y="4499522"/>
            <a:ext cx="141605" cy="60325"/>
          </a:xfrm>
          <a:custGeom>
            <a:rect b="b" l="l" r="r" t="t"/>
            <a:pathLst>
              <a:path extrusionOk="0" h="120000" w="120000">
                <a:moveTo>
                  <a:pt x="88840" y="0"/>
                </a:moveTo>
                <a:lnTo>
                  <a:pt x="16335" y="42662"/>
                </a:lnTo>
                <a:lnTo>
                  <a:pt x="38548" y="47132"/>
                </a:lnTo>
                <a:lnTo>
                  <a:pt x="41484" y="47132"/>
                </a:lnTo>
                <a:lnTo>
                  <a:pt x="0" y="119337"/>
                </a:lnTo>
                <a:lnTo>
                  <a:pt x="53099" y="119337"/>
                </a:lnTo>
                <a:lnTo>
                  <a:pt x="91777" y="53995"/>
                </a:lnTo>
                <a:lnTo>
                  <a:pt x="117361" y="53995"/>
                </a:lnTo>
                <a:lnTo>
                  <a:pt x="88840" y="0"/>
                </a:lnTo>
                <a:close/>
              </a:path>
              <a:path extrusionOk="0" h="120000" w="120000">
                <a:moveTo>
                  <a:pt x="117361" y="53995"/>
                </a:moveTo>
                <a:lnTo>
                  <a:pt x="96497" y="53995"/>
                </a:lnTo>
                <a:lnTo>
                  <a:pt x="119727" y="58477"/>
                </a:lnTo>
                <a:lnTo>
                  <a:pt x="117361" y="539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0" name="Google Shape;1710;p52"/>
          <p:cNvSpPr/>
          <p:nvPr/>
        </p:nvSpPr>
        <p:spPr>
          <a:xfrm>
            <a:off x="7320724" y="4571960"/>
            <a:ext cx="58419" cy="55880"/>
          </a:xfrm>
          <a:custGeom>
            <a:rect b="b" l="l" r="r" t="t"/>
            <a:pathLst>
              <a:path extrusionOk="0" h="120000" w="120000">
                <a:moveTo>
                  <a:pt x="84464" y="63129"/>
                </a:moveTo>
                <a:lnTo>
                  <a:pt x="49191" y="63129"/>
                </a:lnTo>
                <a:lnTo>
                  <a:pt x="0" y="119166"/>
                </a:lnTo>
                <a:lnTo>
                  <a:pt x="35268" y="119166"/>
                </a:lnTo>
                <a:lnTo>
                  <a:pt x="84464" y="63129"/>
                </a:lnTo>
                <a:close/>
              </a:path>
              <a:path extrusionOk="0" h="120000" w="120000">
                <a:moveTo>
                  <a:pt x="112619" y="0"/>
                </a:moveTo>
                <a:lnTo>
                  <a:pt x="14218" y="63129"/>
                </a:lnTo>
                <a:lnTo>
                  <a:pt x="119422" y="63129"/>
                </a:lnTo>
                <a:lnTo>
                  <a:pt x="112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1" name="Google Shape;1711;p52"/>
          <p:cNvSpPr/>
          <p:nvPr/>
        </p:nvSpPr>
        <p:spPr>
          <a:xfrm>
            <a:off x="8300158" y="4628241"/>
            <a:ext cx="3175" cy="281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2" y="11986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2" name="Google Shape;1712;p52"/>
          <p:cNvSpPr/>
          <p:nvPr/>
        </p:nvSpPr>
        <p:spPr>
          <a:xfrm>
            <a:off x="8686669" y="4462391"/>
            <a:ext cx="17780" cy="8623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8447" y="119943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3" name="Google Shape;1713;p52"/>
          <p:cNvSpPr/>
          <p:nvPr/>
        </p:nvSpPr>
        <p:spPr>
          <a:xfrm>
            <a:off x="9274881" y="4753654"/>
            <a:ext cx="393698" cy="30797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4" name="Google Shape;1714;p52"/>
          <p:cNvSpPr/>
          <p:nvPr/>
        </p:nvSpPr>
        <p:spPr>
          <a:xfrm>
            <a:off x="7973336" y="4833941"/>
            <a:ext cx="559246" cy="31214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5" name="Google Shape;1715;p52"/>
          <p:cNvSpPr/>
          <p:nvPr/>
        </p:nvSpPr>
        <p:spPr>
          <a:xfrm>
            <a:off x="9217618" y="4842172"/>
            <a:ext cx="40005" cy="126364"/>
          </a:xfrm>
          <a:custGeom>
            <a:rect b="b" l="l" r="r" t="t"/>
            <a:pathLst>
              <a:path extrusionOk="0" h="120000" w="120000">
                <a:moveTo>
                  <a:pt x="0" y="51883"/>
                </a:moveTo>
                <a:lnTo>
                  <a:pt x="9122" y="89111"/>
                </a:lnTo>
                <a:lnTo>
                  <a:pt x="59424" y="119520"/>
                </a:lnTo>
                <a:lnTo>
                  <a:pt x="76216" y="116570"/>
                </a:lnTo>
                <a:lnTo>
                  <a:pt x="91808" y="108430"/>
                </a:lnTo>
                <a:lnTo>
                  <a:pt x="104932" y="96159"/>
                </a:ln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  <a:lnTo>
                  <a:pt x="45406" y="2126"/>
                </a:lnTo>
                <a:lnTo>
                  <a:pt x="26106" y="9016"/>
                </a:lnTo>
                <a:lnTo>
                  <a:pt x="12400" y="20031"/>
                </a:lnTo>
                <a:lnTo>
                  <a:pt x="3845" y="34533"/>
                </a:lnTo>
                <a:lnTo>
                  <a:pt x="0" y="51883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6" name="Google Shape;1716;p52"/>
          <p:cNvSpPr/>
          <p:nvPr/>
        </p:nvSpPr>
        <p:spPr>
          <a:xfrm>
            <a:off x="9217618" y="4842172"/>
            <a:ext cx="40005" cy="126364"/>
          </a:xfrm>
          <a:custGeom>
            <a:rect b="b" l="l" r="r" t="t"/>
            <a:pathLst>
              <a:path extrusionOk="0" h="120000" w="120000">
                <a:moveTo>
                  <a:pt x="70744" y="0"/>
                </a:moveTo>
                <a:lnTo>
                  <a:pt x="3845" y="34533"/>
                </a:lnTo>
                <a:lnTo>
                  <a:pt x="0" y="51883"/>
                </a:lnTo>
                <a:lnTo>
                  <a:pt x="2348" y="72123"/>
                </a:lnTo>
                <a:lnTo>
                  <a:pt x="9122" y="89111"/>
                </a:lnTo>
                <a:lnTo>
                  <a:pt x="19402" y="102592"/>
                </a:lnTo>
                <a:lnTo>
                  <a:pt x="32267" y="112312"/>
                </a:lnTo>
                <a:lnTo>
                  <a:pt x="45055" y="117329"/>
                </a:lnTo>
              </a:path>
              <a:path extrusionOk="0" h="120000" w="120000">
                <a:moveTo>
                  <a:pt x="59424" y="119520"/>
                </a:moveTo>
                <a:lnTo>
                  <a:pt x="114321" y="80818"/>
                </a:lnTo>
                <a:lnTo>
                  <a:pt x="118704" y="63468"/>
                </a:lnTo>
                <a:lnTo>
                  <a:pt x="116853" y="45005"/>
                </a:lnTo>
                <a:lnTo>
                  <a:pt x="111126" y="28676"/>
                </a:lnTo>
                <a:lnTo>
                  <a:pt x="101530" y="15231"/>
                </a:lnTo>
                <a:lnTo>
                  <a:pt x="88068" y="5421"/>
                </a:lnTo>
                <a:lnTo>
                  <a:pt x="7074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7" name="Google Shape;1717;p52"/>
          <p:cNvSpPr/>
          <p:nvPr/>
        </p:nvSpPr>
        <p:spPr>
          <a:xfrm>
            <a:off x="9138044" y="4808060"/>
            <a:ext cx="66675" cy="193675"/>
          </a:xfrm>
          <a:custGeom>
            <a:rect b="b" l="l" r="r" t="t"/>
            <a:pathLst>
              <a:path extrusionOk="0" h="120000" w="120000">
                <a:moveTo>
                  <a:pt x="0" y="58914"/>
                </a:moveTo>
                <a:lnTo>
                  <a:pt x="4128" y="83212"/>
                </a:lnTo>
                <a:lnTo>
                  <a:pt x="24131" y="109413"/>
                </a:lnTo>
                <a:lnTo>
                  <a:pt x="59619" y="119798"/>
                </a:lnTo>
                <a:lnTo>
                  <a:pt x="72394" y="118594"/>
                </a:ln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8" name="Google Shape;1718;p52"/>
          <p:cNvSpPr/>
          <p:nvPr/>
        </p:nvSpPr>
        <p:spPr>
          <a:xfrm>
            <a:off x="9138044" y="4808060"/>
            <a:ext cx="66675" cy="193675"/>
          </a:xfrm>
          <a:custGeom>
            <a:rect b="b" l="l" r="r" t="t"/>
            <a:pathLst>
              <a:path extrusionOk="0" h="120000" w="120000">
                <a:moveTo>
                  <a:pt x="59619" y="119798"/>
                </a:moveTo>
                <a:lnTo>
                  <a:pt x="109631" y="93661"/>
                </a:lnTo>
                <a:lnTo>
                  <a:pt x="119240" y="60494"/>
                </a:lnTo>
                <a:lnTo>
                  <a:pt x="118414" y="48410"/>
                </a:lnTo>
                <a:lnTo>
                  <a:pt x="105495" y="18109"/>
                </a:lnTo>
                <a:lnTo>
                  <a:pt x="61464" y="0"/>
                </a:lnTo>
                <a:lnTo>
                  <a:pt x="46444" y="1106"/>
                </a:lnTo>
                <a:lnTo>
                  <a:pt x="8208" y="25061"/>
                </a:lnTo>
                <a:lnTo>
                  <a:pt x="0" y="58914"/>
                </a:lnTo>
                <a:lnTo>
                  <a:pt x="1052" y="71647"/>
                </a:lnTo>
                <a:lnTo>
                  <a:pt x="15802" y="102243"/>
                </a:lnTo>
                <a:lnTo>
                  <a:pt x="33941" y="114822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9" name="Google Shape;1719;p52"/>
          <p:cNvSpPr/>
          <p:nvPr/>
        </p:nvSpPr>
        <p:spPr>
          <a:xfrm>
            <a:off x="8965983" y="4531166"/>
            <a:ext cx="192405" cy="753745"/>
          </a:xfrm>
          <a:custGeom>
            <a:rect b="b" l="l" r="r" t="t"/>
            <a:pathLst>
              <a:path extrusionOk="0" h="120000" w="120000">
                <a:moveTo>
                  <a:pt x="8238" y="0"/>
                </a:moveTo>
                <a:lnTo>
                  <a:pt x="2028" y="0"/>
                </a:lnTo>
                <a:lnTo>
                  <a:pt x="6148" y="60003"/>
                </a:lnTo>
                <a:lnTo>
                  <a:pt x="0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4" y="116910"/>
                </a:lnTo>
                <a:lnTo>
                  <a:pt x="66550" y="110948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3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10" y="21044"/>
                </a:lnTo>
                <a:lnTo>
                  <a:pt x="80940" y="14518"/>
                </a:lnTo>
                <a:lnTo>
                  <a:pt x="67124" y="9042"/>
                </a:lnTo>
                <a:lnTo>
                  <a:pt x="43614" y="3080"/>
                </a:lnTo>
                <a:lnTo>
                  <a:pt x="17430" y="200"/>
                </a:lnTo>
                <a:lnTo>
                  <a:pt x="8238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0" name="Google Shape;1720;p52"/>
          <p:cNvSpPr/>
          <p:nvPr/>
        </p:nvSpPr>
        <p:spPr>
          <a:xfrm>
            <a:off x="8965985" y="4531166"/>
            <a:ext cx="192405" cy="753745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2028" y="119989"/>
                </a:lnTo>
                <a:lnTo>
                  <a:pt x="4118" y="119989"/>
                </a:lnTo>
                <a:lnTo>
                  <a:pt x="6148" y="119989"/>
                </a:lnTo>
                <a:lnTo>
                  <a:pt x="15638" y="119789"/>
                </a:lnTo>
                <a:lnTo>
                  <a:pt x="42543" y="116910"/>
                </a:lnTo>
                <a:lnTo>
                  <a:pt x="66549" y="110949"/>
                </a:lnTo>
                <a:lnTo>
                  <a:pt x="80592" y="105475"/>
                </a:lnTo>
                <a:lnTo>
                  <a:pt x="92819" y="98950"/>
                </a:lnTo>
                <a:lnTo>
                  <a:pt x="103020" y="91502"/>
                </a:lnTo>
                <a:lnTo>
                  <a:pt x="110985" y="83258"/>
                </a:lnTo>
                <a:lnTo>
                  <a:pt x="116502" y="74346"/>
                </a:lnTo>
                <a:lnTo>
                  <a:pt x="119362" y="64893"/>
                </a:lnTo>
                <a:lnTo>
                  <a:pt x="119729" y="60004"/>
                </a:lnTo>
                <a:lnTo>
                  <a:pt x="119363" y="55112"/>
                </a:lnTo>
                <a:lnTo>
                  <a:pt x="116510" y="45656"/>
                </a:lnTo>
                <a:lnTo>
                  <a:pt x="111018" y="36741"/>
                </a:lnTo>
                <a:lnTo>
                  <a:pt x="103110" y="28494"/>
                </a:lnTo>
                <a:lnTo>
                  <a:pt x="93009" y="21044"/>
                </a:lnTo>
                <a:lnTo>
                  <a:pt x="80940" y="14518"/>
                </a:lnTo>
                <a:lnTo>
                  <a:pt x="67124" y="9043"/>
                </a:lnTo>
                <a:lnTo>
                  <a:pt x="43613" y="3080"/>
                </a:lnTo>
                <a:lnTo>
                  <a:pt x="17430" y="200"/>
                </a:lnTo>
                <a:lnTo>
                  <a:pt x="8238" y="0"/>
                </a:lnTo>
                <a:lnTo>
                  <a:pt x="6148" y="0"/>
                </a:lnTo>
                <a:lnTo>
                  <a:pt x="4118" y="0"/>
                </a:lnTo>
                <a:lnTo>
                  <a:pt x="2028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1" name="Google Shape;1721;p52"/>
          <p:cNvSpPr/>
          <p:nvPr/>
        </p:nvSpPr>
        <p:spPr>
          <a:xfrm>
            <a:off x="8896374" y="4527865"/>
            <a:ext cx="139700" cy="757555"/>
          </a:xfrm>
          <a:custGeom>
            <a:rect b="b" l="l" r="r" t="t"/>
            <a:pathLst>
              <a:path extrusionOk="0" h="120000" w="120000">
                <a:moveTo>
                  <a:pt x="0" y="60225"/>
                </a:moveTo>
                <a:lnTo>
                  <a:pt x="752" y="69982"/>
                </a:lnTo>
                <a:lnTo>
                  <a:pt x="2942" y="79210"/>
                </a:lnTo>
                <a:lnTo>
                  <a:pt x="6464" y="87792"/>
                </a:lnTo>
                <a:lnTo>
                  <a:pt x="11217" y="95609"/>
                </a:lnTo>
                <a:lnTo>
                  <a:pt x="17098" y="102546"/>
                </a:lnTo>
                <a:lnTo>
                  <a:pt x="24001" y="108484"/>
                </a:lnTo>
                <a:lnTo>
                  <a:pt x="36052" y="115263"/>
                </a:lnTo>
                <a:lnTo>
                  <a:pt x="59794" y="119909"/>
                </a:lnTo>
                <a:lnTo>
                  <a:pt x="64835" y="119709"/>
                </a:lnTo>
                <a:lnTo>
                  <a:pt x="87704" y="113205"/>
                </a:lnTo>
                <a:lnTo>
                  <a:pt x="99088" y="105467"/>
                </a:lnTo>
                <a:lnTo>
                  <a:pt x="105487" y="98975"/>
                </a:lnTo>
                <a:lnTo>
                  <a:pt x="110813" y="91565"/>
                </a:lnTo>
                <a:lnTo>
                  <a:pt x="114961" y="83362"/>
                </a:lnTo>
                <a:lnTo>
                  <a:pt x="117829" y="74495"/>
                </a:lnTo>
                <a:lnTo>
                  <a:pt x="119312" y="65090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3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67" y="55268"/>
                </a:lnTo>
                <a:lnTo>
                  <a:pt x="0" y="60225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2" name="Google Shape;1722;p52"/>
          <p:cNvSpPr/>
          <p:nvPr/>
        </p:nvSpPr>
        <p:spPr>
          <a:xfrm>
            <a:off x="8896374" y="4527865"/>
            <a:ext cx="139700" cy="757555"/>
          </a:xfrm>
          <a:custGeom>
            <a:rect b="b" l="l" r="r" t="t"/>
            <a:pathLst>
              <a:path extrusionOk="0" h="120000" w="120000">
                <a:moveTo>
                  <a:pt x="59793" y="119909"/>
                </a:moveTo>
                <a:lnTo>
                  <a:pt x="83486" y="115187"/>
                </a:lnTo>
                <a:lnTo>
                  <a:pt x="95518" y="108329"/>
                </a:lnTo>
                <a:lnTo>
                  <a:pt x="102415" y="102344"/>
                </a:lnTo>
                <a:lnTo>
                  <a:pt x="108290" y="95377"/>
                </a:lnTo>
                <a:lnTo>
                  <a:pt x="113040" y="87555"/>
                </a:lnTo>
                <a:lnTo>
                  <a:pt x="116561" y="79004"/>
                </a:lnTo>
                <a:lnTo>
                  <a:pt x="118751" y="69851"/>
                </a:lnTo>
                <a:lnTo>
                  <a:pt x="119503" y="60225"/>
                </a:lnTo>
                <a:lnTo>
                  <a:pt x="119325" y="55210"/>
                </a:lnTo>
                <a:lnTo>
                  <a:pt x="117994" y="45748"/>
                </a:lnTo>
                <a:lnTo>
                  <a:pt x="115366" y="36777"/>
                </a:lnTo>
                <a:lnTo>
                  <a:pt x="111500" y="28495"/>
                </a:lnTo>
                <a:lnTo>
                  <a:pt x="106449" y="21025"/>
                </a:lnTo>
                <a:lnTo>
                  <a:pt x="100264" y="14492"/>
                </a:lnTo>
                <a:lnTo>
                  <a:pt x="88975" y="6719"/>
                </a:lnTo>
                <a:lnTo>
                  <a:pt x="70438" y="787"/>
                </a:lnTo>
                <a:lnTo>
                  <a:pt x="59794" y="0"/>
                </a:lnTo>
                <a:lnTo>
                  <a:pt x="54350" y="195"/>
                </a:lnTo>
                <a:lnTo>
                  <a:pt x="30556" y="6617"/>
                </a:lnTo>
                <a:lnTo>
                  <a:pt x="19252" y="14311"/>
                </a:lnTo>
                <a:lnTo>
                  <a:pt x="13060" y="20804"/>
                </a:lnTo>
                <a:lnTo>
                  <a:pt x="8005" y="28254"/>
                </a:lnTo>
                <a:lnTo>
                  <a:pt x="4137" y="36548"/>
                </a:lnTo>
                <a:lnTo>
                  <a:pt x="1508" y="45571"/>
                </a:lnTo>
                <a:lnTo>
                  <a:pt x="1425" y="46045"/>
                </a:lnTo>
              </a:path>
              <a:path extrusionOk="0" h="120000" w="120000">
                <a:moveTo>
                  <a:pt x="662" y="50440"/>
                </a:moveTo>
                <a:lnTo>
                  <a:pt x="571" y="51324"/>
                </a:lnTo>
              </a:path>
              <a:path extrusionOk="0" h="120000" w="120000">
                <a:moveTo>
                  <a:pt x="167" y="55270"/>
                </a:moveTo>
                <a:lnTo>
                  <a:pt x="189" y="65163"/>
                </a:lnTo>
                <a:lnTo>
                  <a:pt x="1674" y="74670"/>
                </a:lnTo>
                <a:lnTo>
                  <a:pt x="4543" y="83589"/>
                </a:lnTo>
                <a:lnTo>
                  <a:pt x="8693" y="91804"/>
                </a:lnTo>
                <a:lnTo>
                  <a:pt x="14022" y="99195"/>
                </a:lnTo>
                <a:lnTo>
                  <a:pt x="20428" y="105647"/>
                </a:lnTo>
                <a:lnTo>
                  <a:pt x="31827" y="113307"/>
                </a:lnTo>
                <a:lnTo>
                  <a:pt x="49826" y="119136"/>
                </a:lnTo>
                <a:lnTo>
                  <a:pt x="54740" y="119713"/>
                </a:lnTo>
                <a:lnTo>
                  <a:pt x="59793" y="119909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3" name="Google Shape;1723;p52"/>
          <p:cNvSpPr/>
          <p:nvPr/>
        </p:nvSpPr>
        <p:spPr>
          <a:xfrm>
            <a:off x="8802252" y="4531182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119902"/>
                </a:moveTo>
                <a:lnTo>
                  <a:pt x="119596" y="0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4" name="Google Shape;1724;p52"/>
          <p:cNvSpPr/>
          <p:nvPr/>
        </p:nvSpPr>
        <p:spPr>
          <a:xfrm>
            <a:off x="8760699" y="4894671"/>
            <a:ext cx="274955" cy="27305"/>
          </a:xfrm>
          <a:custGeom>
            <a:rect b="b" l="l" r="r" t="t"/>
            <a:pathLst>
              <a:path extrusionOk="0" h="120000" w="120000">
                <a:moveTo>
                  <a:pt x="103934" y="109496"/>
                </a:moveTo>
                <a:lnTo>
                  <a:pt x="119931" y="117288"/>
                </a:lnTo>
                <a:lnTo>
                  <a:pt x="119931" y="0"/>
                </a:lnTo>
              </a:path>
              <a:path extrusionOk="0" h="120000" w="120000">
                <a:moveTo>
                  <a:pt x="74047" y="22515"/>
                </a:moveTo>
                <a:lnTo>
                  <a:pt x="0" y="58861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5" name="Google Shape;1725;p52"/>
          <p:cNvSpPr/>
          <p:nvPr/>
        </p:nvSpPr>
        <p:spPr>
          <a:xfrm>
            <a:off x="8823738" y="4882877"/>
            <a:ext cx="23495" cy="48895"/>
          </a:xfrm>
          <a:custGeom>
            <a:rect b="b" l="l" r="r" t="t"/>
            <a:pathLst>
              <a:path extrusionOk="0" h="120000" w="120000">
                <a:moveTo>
                  <a:pt x="0" y="38830"/>
                </a:moveTo>
                <a:lnTo>
                  <a:pt x="6430" y="91992"/>
                </a:lnTo>
                <a:lnTo>
                  <a:pt x="27135" y="115251"/>
                </a:lnTo>
                <a:lnTo>
                  <a:pt x="49649" y="118964"/>
                </a:ln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6" name="Google Shape;1726;p52"/>
          <p:cNvSpPr/>
          <p:nvPr/>
        </p:nvSpPr>
        <p:spPr>
          <a:xfrm>
            <a:off x="8823738" y="4882877"/>
            <a:ext cx="23495" cy="48895"/>
          </a:xfrm>
          <a:custGeom>
            <a:rect b="b" l="l" r="r" t="t"/>
            <a:pathLst>
              <a:path extrusionOk="0" h="120000" w="120000">
                <a:moveTo>
                  <a:pt x="49649" y="118964"/>
                </a:moveTo>
                <a:lnTo>
                  <a:pt x="94426" y="104211"/>
                </a:lnTo>
                <a:lnTo>
                  <a:pt x="117323" y="66924"/>
                </a:lnTo>
                <a:lnTo>
                  <a:pt x="108257" y="25627"/>
                </a:lnTo>
                <a:lnTo>
                  <a:pt x="76157" y="0"/>
                </a:lnTo>
                <a:lnTo>
                  <a:pt x="16124" y="8258"/>
                </a:lnTo>
                <a:lnTo>
                  <a:pt x="0" y="38830"/>
                </a:lnTo>
                <a:lnTo>
                  <a:pt x="6430" y="91992"/>
                </a:lnTo>
                <a:lnTo>
                  <a:pt x="27135" y="115251"/>
                </a:lnTo>
              </a:path>
              <a:path extrusionOk="0" h="120000" w="120000">
                <a:moveTo>
                  <a:pt x="38995" y="117207"/>
                </a:moveTo>
                <a:lnTo>
                  <a:pt x="49649" y="118964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7" name="Google Shape;1727;p52"/>
          <p:cNvSpPr/>
          <p:nvPr/>
        </p:nvSpPr>
        <p:spPr>
          <a:xfrm>
            <a:off x="8906330" y="5024798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8" name="Google Shape;1728;p52"/>
          <p:cNvSpPr/>
          <p:nvPr/>
        </p:nvSpPr>
        <p:spPr>
          <a:xfrm>
            <a:off x="8906330" y="5024798"/>
            <a:ext cx="122555" cy="13335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0" y="35975"/>
                </a:lnTo>
                <a:lnTo>
                  <a:pt x="3282" y="57020"/>
                </a:lnTo>
                <a:lnTo>
                  <a:pt x="3282" y="75008"/>
                </a:lnTo>
                <a:lnTo>
                  <a:pt x="6467" y="92992"/>
                </a:lnTo>
                <a:lnTo>
                  <a:pt x="9748" y="119975"/>
                </a:lnTo>
                <a:lnTo>
                  <a:pt x="116722" y="50991"/>
                </a:lnTo>
                <a:lnTo>
                  <a:pt x="119908" y="26978"/>
                </a:lnTo>
                <a:lnTo>
                  <a:pt x="119908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9" name="Google Shape;1729;p52"/>
          <p:cNvSpPr/>
          <p:nvPr/>
        </p:nvSpPr>
        <p:spPr>
          <a:xfrm>
            <a:off x="8802247" y="4904667"/>
            <a:ext cx="165735" cy="3771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96" y="119902"/>
                </a:lnTo>
              </a:path>
            </a:pathLst>
          </a:custGeom>
          <a:noFill/>
          <a:ln cap="flat" cmpd="sng" w="9950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0" name="Google Shape;1730;p52"/>
          <p:cNvSpPr txBox="1"/>
          <p:nvPr/>
        </p:nvSpPr>
        <p:spPr>
          <a:xfrm>
            <a:off x="1144073" y="1529224"/>
            <a:ext cx="238315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On-Wire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52"/>
          <p:cNvSpPr txBox="1"/>
          <p:nvPr/>
        </p:nvSpPr>
        <p:spPr>
          <a:xfrm>
            <a:off x="5264444" y="1530812"/>
            <a:ext cx="2978785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Over-the-Air Attacks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52"/>
          <p:cNvSpPr/>
          <p:nvPr/>
        </p:nvSpPr>
        <p:spPr>
          <a:xfrm>
            <a:off x="1021485" y="6410173"/>
            <a:ext cx="872807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3" name="Google Shape;1733;p52"/>
          <p:cNvSpPr/>
          <p:nvPr/>
        </p:nvSpPr>
        <p:spPr>
          <a:xfrm>
            <a:off x="9735271" y="5830749"/>
            <a:ext cx="14604" cy="360045"/>
          </a:xfrm>
          <a:custGeom>
            <a:rect b="b" l="l" r="r" t="t"/>
            <a:pathLst>
              <a:path extrusionOk="0" h="120000" w="120000">
                <a:moveTo>
                  <a:pt x="0" y="119959"/>
                </a:moveTo>
                <a:lnTo>
                  <a:pt x="117395" y="119959"/>
                </a:lnTo>
                <a:lnTo>
                  <a:pt x="117395" y="0"/>
                </a:lnTo>
                <a:lnTo>
                  <a:pt x="0" y="0"/>
                </a:lnTo>
                <a:lnTo>
                  <a:pt x="0" y="119959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4" name="Google Shape;1734;p52"/>
          <p:cNvSpPr/>
          <p:nvPr/>
        </p:nvSpPr>
        <p:spPr>
          <a:xfrm>
            <a:off x="1021485" y="5830749"/>
            <a:ext cx="8728075" cy="3600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59"/>
                </a:lnTo>
                <a:lnTo>
                  <a:pt x="0" y="11995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5" name="Google Shape;1735;p52"/>
          <p:cNvSpPr/>
          <p:nvPr/>
        </p:nvSpPr>
        <p:spPr>
          <a:xfrm>
            <a:off x="1477096" y="6306765"/>
            <a:ext cx="577850" cy="431799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6" name="Google Shape;1736;p52"/>
          <p:cNvSpPr/>
          <p:nvPr/>
        </p:nvSpPr>
        <p:spPr>
          <a:xfrm>
            <a:off x="9298333" y="6476360"/>
            <a:ext cx="27940" cy="75565"/>
          </a:xfrm>
          <a:custGeom>
            <a:rect b="b" l="l" r="r" t="t"/>
            <a:pathLst>
              <a:path extrusionOk="0" h="120000" w="120000">
                <a:moveTo>
                  <a:pt x="0" y="47342"/>
                </a:move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7" name="Google Shape;1737;p52"/>
          <p:cNvSpPr/>
          <p:nvPr/>
        </p:nvSpPr>
        <p:spPr>
          <a:xfrm>
            <a:off x="9298333" y="6476360"/>
            <a:ext cx="27940" cy="75565"/>
          </a:xfrm>
          <a:custGeom>
            <a:rect b="b" l="l" r="r" t="t"/>
            <a:pathLst>
              <a:path extrusionOk="0" h="120000" w="120000">
                <a:moveTo>
                  <a:pt x="74697" y="0"/>
                </a:moveTo>
                <a:lnTo>
                  <a:pt x="34393" y="5184"/>
                </a:lnTo>
                <a:lnTo>
                  <a:pt x="10312" y="21872"/>
                </a:lnTo>
                <a:lnTo>
                  <a:pt x="0" y="47342"/>
                </a:lnTo>
                <a:lnTo>
                  <a:pt x="5287" y="80148"/>
                </a:lnTo>
                <a:lnTo>
                  <a:pt x="20147" y="103435"/>
                </a:lnTo>
                <a:lnTo>
                  <a:pt x="41115" y="116728"/>
                </a:lnTo>
                <a:lnTo>
                  <a:pt x="59089" y="119852"/>
                </a:lnTo>
                <a:lnTo>
                  <a:pt x="86018" y="112228"/>
                </a:lnTo>
                <a:lnTo>
                  <a:pt x="107609" y="92453"/>
                </a:lnTo>
                <a:lnTo>
                  <a:pt x="118342" y="65179"/>
                </a:lnTo>
                <a:lnTo>
                  <a:pt x="113677" y="35259"/>
                </a:lnTo>
                <a:lnTo>
                  <a:pt x="99113" y="12604"/>
                </a:lnTo>
                <a:lnTo>
                  <a:pt x="74697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8" name="Google Shape;1738;p52"/>
          <p:cNvSpPr/>
          <p:nvPr/>
        </p:nvSpPr>
        <p:spPr>
          <a:xfrm>
            <a:off x="9242490" y="6455396"/>
            <a:ext cx="45720" cy="116839"/>
          </a:xfrm>
          <a:custGeom>
            <a:rect b="b" l="l" r="r" t="t"/>
            <a:pathLst>
              <a:path extrusionOk="0" h="120000" w="120000">
                <a:moveTo>
                  <a:pt x="0" y="59326"/>
                </a:moveTo>
                <a:lnTo>
                  <a:pt x="23908" y="108867"/>
                </a:lnTo>
                <a:lnTo>
                  <a:pt x="60892" y="119741"/>
                </a:lnTo>
                <a:lnTo>
                  <a:pt x="81475" y="116616"/>
                </a:lnTo>
                <a:lnTo>
                  <a:pt x="98448" y="107928"/>
                </a:lnTo>
                <a:lnTo>
                  <a:pt x="111220" y="94698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66532" y="0"/>
                </a:lnTo>
                <a:lnTo>
                  <a:pt x="41181" y="2755"/>
                </a:lnTo>
                <a:lnTo>
                  <a:pt x="22404" y="10759"/>
                </a:lnTo>
                <a:lnTo>
                  <a:pt x="9648" y="23317"/>
                </a:lnTo>
                <a:lnTo>
                  <a:pt x="2364" y="39737"/>
                </a:lnTo>
                <a:lnTo>
                  <a:pt x="0" y="59326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9" name="Google Shape;1739;p52"/>
          <p:cNvSpPr/>
          <p:nvPr/>
        </p:nvSpPr>
        <p:spPr>
          <a:xfrm>
            <a:off x="9242490" y="6455396"/>
            <a:ext cx="45720" cy="116839"/>
          </a:xfrm>
          <a:custGeom>
            <a:rect b="b" l="l" r="r" t="t"/>
            <a:pathLst>
              <a:path extrusionOk="0" h="120000" w="120000">
                <a:moveTo>
                  <a:pt x="60892" y="119741"/>
                </a:moveTo>
                <a:lnTo>
                  <a:pt x="115787" y="85111"/>
                </a:lnTo>
                <a:lnTo>
                  <a:pt x="119194" y="77954"/>
                </a:lnTo>
                <a:lnTo>
                  <a:pt x="118832" y="55357"/>
                </a:lnTo>
                <a:lnTo>
                  <a:pt x="97874" y="10372"/>
                </a:lnTo>
                <a:lnTo>
                  <a:pt x="83994" y="3182"/>
                </a:lnTo>
                <a:lnTo>
                  <a:pt x="66532" y="0"/>
                </a:lnTo>
              </a:path>
              <a:path extrusionOk="0" h="120000" w="120000">
                <a:moveTo>
                  <a:pt x="62608" y="426"/>
                </a:moveTo>
                <a:lnTo>
                  <a:pt x="41181" y="2755"/>
                </a:lnTo>
                <a:lnTo>
                  <a:pt x="22404" y="10759"/>
                </a:lnTo>
                <a:lnTo>
                  <a:pt x="10333" y="22641"/>
                </a:lnTo>
              </a:path>
              <a:path extrusionOk="0" h="120000" w="120000">
                <a:moveTo>
                  <a:pt x="19960" y="104956"/>
                </a:moveTo>
                <a:lnTo>
                  <a:pt x="23908" y="108867"/>
                </a:lnTo>
                <a:lnTo>
                  <a:pt x="40884" y="116972"/>
                </a:lnTo>
                <a:lnTo>
                  <a:pt x="60892" y="119741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0" name="Google Shape;1740;p52"/>
          <p:cNvSpPr/>
          <p:nvPr/>
        </p:nvSpPr>
        <p:spPr>
          <a:xfrm>
            <a:off x="9121994" y="6288082"/>
            <a:ext cx="134620" cy="455295"/>
          </a:xfrm>
          <a:custGeom>
            <a:rect b="b" l="l" r="r" t="t"/>
            <a:pathLst>
              <a:path extrusionOk="0" h="120000" w="120000">
                <a:moveTo>
                  <a:pt x="8245" y="0"/>
                </a:moveTo>
                <a:lnTo>
                  <a:pt x="2030" y="0"/>
                </a:lnTo>
                <a:lnTo>
                  <a:pt x="6153" y="59973"/>
                </a:lnTo>
                <a:lnTo>
                  <a:pt x="0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1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6" y="69643"/>
                </a:lnTo>
                <a:lnTo>
                  <a:pt x="119839" y="59973"/>
                </a:lnTo>
                <a:lnTo>
                  <a:pt x="119472" y="55084"/>
                </a:lnTo>
                <a:lnTo>
                  <a:pt x="114184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17445" y="200"/>
                </a:lnTo>
                <a:lnTo>
                  <a:pt x="8245" y="0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1" name="Google Shape;1741;p52"/>
          <p:cNvSpPr/>
          <p:nvPr/>
        </p:nvSpPr>
        <p:spPr>
          <a:xfrm>
            <a:off x="9121994" y="6288082"/>
            <a:ext cx="134620" cy="455295"/>
          </a:xfrm>
          <a:custGeom>
            <a:rect b="b" l="l" r="r" t="t"/>
            <a:pathLst>
              <a:path extrusionOk="0" h="120000" w="120000">
                <a:moveTo>
                  <a:pt x="0" y="119928"/>
                </a:moveTo>
                <a:lnTo>
                  <a:pt x="2030" y="119928"/>
                </a:lnTo>
                <a:lnTo>
                  <a:pt x="4123" y="119928"/>
                </a:lnTo>
                <a:lnTo>
                  <a:pt x="6153" y="119928"/>
                </a:lnTo>
                <a:lnTo>
                  <a:pt x="15652" y="119728"/>
                </a:lnTo>
                <a:lnTo>
                  <a:pt x="50949" y="115185"/>
                </a:lnTo>
                <a:lnTo>
                  <a:pt x="80666" y="105420"/>
                </a:lnTo>
                <a:lnTo>
                  <a:pt x="98276" y="95284"/>
                </a:lnTo>
                <a:lnTo>
                  <a:pt x="111087" y="83215"/>
                </a:lnTo>
                <a:lnTo>
                  <a:pt x="118387" y="69643"/>
                </a:lnTo>
                <a:lnTo>
                  <a:pt x="119840" y="59973"/>
                </a:lnTo>
                <a:lnTo>
                  <a:pt x="119473" y="55084"/>
                </a:lnTo>
                <a:lnTo>
                  <a:pt x="114185" y="41102"/>
                </a:lnTo>
                <a:lnTo>
                  <a:pt x="103205" y="28480"/>
                </a:lnTo>
                <a:lnTo>
                  <a:pt x="87287" y="17648"/>
                </a:lnTo>
                <a:lnTo>
                  <a:pt x="67185" y="9038"/>
                </a:lnTo>
                <a:lnTo>
                  <a:pt x="35178" y="1755"/>
                </a:lnTo>
                <a:lnTo>
                  <a:pt x="8246" y="0"/>
                </a:lnTo>
                <a:lnTo>
                  <a:pt x="6153" y="0"/>
                </a:lnTo>
                <a:lnTo>
                  <a:pt x="4123" y="0"/>
                </a:lnTo>
                <a:lnTo>
                  <a:pt x="203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2" name="Google Shape;1742;p52"/>
          <p:cNvSpPr/>
          <p:nvPr/>
        </p:nvSpPr>
        <p:spPr>
          <a:xfrm>
            <a:off x="9073305" y="6286892"/>
            <a:ext cx="97790" cy="456565"/>
          </a:xfrm>
          <a:custGeom>
            <a:rect b="b" l="l" r="r" t="t"/>
            <a:pathLst>
              <a:path extrusionOk="0" h="120000" w="120000">
                <a:moveTo>
                  <a:pt x="0" y="56779"/>
                </a:moveTo>
                <a:lnTo>
                  <a:pt x="786" y="67834"/>
                </a:lnTo>
                <a:lnTo>
                  <a:pt x="3118" y="78122"/>
                </a:lnTo>
                <a:lnTo>
                  <a:pt x="9257" y="91878"/>
                </a:lnTo>
                <a:lnTo>
                  <a:pt x="18220" y="103299"/>
                </a:lnTo>
                <a:lnTo>
                  <a:pt x="33894" y="114261"/>
                </a:lnTo>
                <a:lnTo>
                  <a:pt x="59745" y="119907"/>
                </a:lnTo>
                <a:lnTo>
                  <a:pt x="65247" y="119669"/>
                </a:lnTo>
                <a:lnTo>
                  <a:pt x="94156" y="109264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65323" y="0"/>
                </a:lnTo>
                <a:lnTo>
                  <a:pt x="58629" y="193"/>
                </a:lnTo>
                <a:lnTo>
                  <a:pt x="25824" y="10049"/>
                </a:lnTo>
                <a:lnTo>
                  <a:pt x="14277" y="19759"/>
                </a:lnTo>
                <a:lnTo>
                  <a:pt x="6066" y="32014"/>
                </a:lnTo>
                <a:lnTo>
                  <a:pt x="1266" y="46329"/>
                </a:lnTo>
                <a:lnTo>
                  <a:pt x="0" y="56779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3" name="Google Shape;1743;p52"/>
          <p:cNvSpPr/>
          <p:nvPr/>
        </p:nvSpPr>
        <p:spPr>
          <a:xfrm>
            <a:off x="9073305" y="6286892"/>
            <a:ext cx="97790" cy="456565"/>
          </a:xfrm>
          <a:custGeom>
            <a:rect b="b" l="l" r="r" t="t"/>
            <a:pathLst>
              <a:path extrusionOk="0" h="120000" w="120000">
                <a:moveTo>
                  <a:pt x="59745" y="119907"/>
                </a:moveTo>
                <a:lnTo>
                  <a:pt x="89909" y="111963"/>
                </a:lnTo>
                <a:lnTo>
                  <a:pt x="105219" y="99220"/>
                </a:lnTo>
                <a:lnTo>
                  <a:pt x="113414" y="86694"/>
                </a:lnTo>
                <a:lnTo>
                  <a:pt x="118283" y="72243"/>
                </a:lnTo>
                <a:lnTo>
                  <a:pt x="119457" y="61817"/>
                </a:lnTo>
                <a:lnTo>
                  <a:pt x="119273" y="56348"/>
                </a:lnTo>
                <a:lnTo>
                  <a:pt x="117792" y="45878"/>
                </a:lnTo>
                <a:lnTo>
                  <a:pt x="112909" y="31594"/>
                </a:lnTo>
                <a:lnTo>
                  <a:pt x="105015" y="19414"/>
                </a:lnTo>
                <a:lnTo>
                  <a:pt x="90162" y="7226"/>
                </a:lnTo>
                <a:lnTo>
                  <a:pt x="70807" y="644"/>
                </a:lnTo>
                <a:lnTo>
                  <a:pt x="65323" y="0"/>
                </a:lnTo>
              </a:path>
              <a:path extrusionOk="0" h="120000" w="120000">
                <a:moveTo>
                  <a:pt x="35339" y="5227"/>
                </a:moveTo>
                <a:lnTo>
                  <a:pt x="17758" y="16216"/>
                </a:lnTo>
                <a:lnTo>
                  <a:pt x="8427" y="27676"/>
                </a:lnTo>
                <a:lnTo>
                  <a:pt x="2482" y="41358"/>
                </a:lnTo>
                <a:lnTo>
                  <a:pt x="438" y="51476"/>
                </a:lnTo>
                <a:lnTo>
                  <a:pt x="0" y="56779"/>
                </a:lnTo>
                <a:lnTo>
                  <a:pt x="192" y="62396"/>
                </a:lnTo>
                <a:lnTo>
                  <a:pt x="1765" y="73081"/>
                </a:lnTo>
                <a:lnTo>
                  <a:pt x="6876" y="87534"/>
                </a:lnTo>
                <a:lnTo>
                  <a:pt x="14942" y="99774"/>
                </a:lnTo>
                <a:lnTo>
                  <a:pt x="18220" y="103299"/>
                </a:lnTo>
                <a:lnTo>
                  <a:pt x="21075" y="105894"/>
                </a:lnTo>
              </a:path>
              <a:path extrusionOk="0" h="120000" w="120000">
                <a:moveTo>
                  <a:pt x="21769" y="106524"/>
                </a:moveTo>
                <a:lnTo>
                  <a:pt x="21940" y="106654"/>
                </a:lnTo>
              </a:path>
              <a:path extrusionOk="0" h="120000" w="120000">
                <a:moveTo>
                  <a:pt x="58167" y="119888"/>
                </a:moveTo>
                <a:lnTo>
                  <a:pt x="59745" y="119907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4" name="Google Shape;1744;p52"/>
          <p:cNvSpPr/>
          <p:nvPr/>
        </p:nvSpPr>
        <p:spPr>
          <a:xfrm>
            <a:off x="9007330" y="6288092"/>
            <a:ext cx="116205" cy="227965"/>
          </a:xfrm>
          <a:custGeom>
            <a:rect b="b" l="l" r="r" t="t"/>
            <a:pathLst>
              <a:path extrusionOk="0" h="120000" w="120000">
                <a:moveTo>
                  <a:pt x="0" y="119774"/>
                </a:moveTo>
                <a:lnTo>
                  <a:pt x="119454" y="0"/>
                </a:lnTo>
              </a:path>
            </a:pathLst>
          </a:custGeom>
          <a:noFill/>
          <a:ln cap="flat" cmpd="sng" w="952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5" name="Google Shape;1745;p52"/>
          <p:cNvSpPr/>
          <p:nvPr/>
        </p:nvSpPr>
        <p:spPr>
          <a:xfrm>
            <a:off x="8978227" y="6507542"/>
            <a:ext cx="193040" cy="16510"/>
          </a:xfrm>
          <a:custGeom>
            <a:rect b="b" l="l" r="r" t="t"/>
            <a:pathLst>
              <a:path extrusionOk="0" h="120000" w="120000">
                <a:moveTo>
                  <a:pt x="94026" y="12574"/>
                </a:moveTo>
                <a:lnTo>
                  <a:pt x="0" y="58775"/>
                </a:lnTo>
              </a:path>
              <a:path extrusionOk="0" h="120000" w="120000">
                <a:moveTo>
                  <a:pt x="119630" y="117114"/>
                </a:moveTo>
                <a:lnTo>
                  <a:pt x="119630" y="0"/>
                </a:lnTo>
                <a:lnTo>
                  <a:pt x="94026" y="12574"/>
                </a:lnTo>
              </a:path>
            </a:pathLst>
          </a:custGeom>
          <a:noFill/>
          <a:ln cap="flat" cmpd="sng" w="952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6" name="Google Shape;1746;p52"/>
          <p:cNvSpPr/>
          <p:nvPr/>
        </p:nvSpPr>
        <p:spPr>
          <a:xfrm>
            <a:off x="9022286" y="6499521"/>
            <a:ext cx="16510" cy="30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3089"/>
                </a:lnTo>
                <a:lnTo>
                  <a:pt x="16572" y="118767"/>
                </a:ln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0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7" name="Google Shape;1747;p52"/>
          <p:cNvSpPr/>
          <p:nvPr/>
        </p:nvSpPr>
        <p:spPr>
          <a:xfrm>
            <a:off x="9022287" y="6499521"/>
            <a:ext cx="16510" cy="30480"/>
          </a:xfrm>
          <a:custGeom>
            <a:rect b="b" l="l" r="r" t="t"/>
            <a:pathLst>
              <a:path extrusionOk="0" h="120000" w="120000">
                <a:moveTo>
                  <a:pt x="50132" y="118767"/>
                </a:moveTo>
                <a:lnTo>
                  <a:pt x="84295" y="118767"/>
                </a:lnTo>
                <a:lnTo>
                  <a:pt x="117862" y="95014"/>
                </a:lnTo>
                <a:lnTo>
                  <a:pt x="117862" y="31575"/>
                </a:lnTo>
                <a:lnTo>
                  <a:pt x="104066" y="5917"/>
                </a:lnTo>
                <a:lnTo>
                  <a:pt x="100883" y="0"/>
                </a:lnTo>
                <a:lnTo>
                  <a:pt x="50132" y="0"/>
                </a:lnTo>
                <a:lnTo>
                  <a:pt x="0" y="0"/>
                </a:lnTo>
              </a:path>
              <a:path extrusionOk="0" h="120000" w="120000">
                <a:moveTo>
                  <a:pt x="6730" y="109460"/>
                </a:moveTo>
                <a:lnTo>
                  <a:pt x="16572" y="118767"/>
                </a:lnTo>
                <a:lnTo>
                  <a:pt x="50132" y="118767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8" name="Google Shape;1748;p52"/>
          <p:cNvSpPr/>
          <p:nvPr/>
        </p:nvSpPr>
        <p:spPr>
          <a:xfrm>
            <a:off x="9080217" y="6586104"/>
            <a:ext cx="86360" cy="80645"/>
          </a:xfrm>
          <a:custGeom>
            <a:rect b="b" l="l" r="r" t="t"/>
            <a:pathLst>
              <a:path extrusionOk="0" h="120000" w="12000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9" name="Google Shape;1749;p52"/>
          <p:cNvSpPr/>
          <p:nvPr/>
        </p:nvSpPr>
        <p:spPr>
          <a:xfrm>
            <a:off x="9080217" y="6586104"/>
            <a:ext cx="86360" cy="80645"/>
          </a:xfrm>
          <a:custGeom>
            <a:rect b="b" l="l" r="r" t="t"/>
            <a:pathLst>
              <a:path extrusionOk="0" h="120000" w="120000">
                <a:moveTo>
                  <a:pt x="119169" y="0"/>
                </a:moveTo>
                <a:lnTo>
                  <a:pt x="0" y="35912"/>
                </a:lnTo>
                <a:lnTo>
                  <a:pt x="3262" y="56923"/>
                </a:lnTo>
                <a:lnTo>
                  <a:pt x="3262" y="74880"/>
                </a:lnTo>
                <a:lnTo>
                  <a:pt x="6426" y="92835"/>
                </a:lnTo>
                <a:lnTo>
                  <a:pt x="9689" y="119772"/>
                </a:lnTo>
                <a:lnTo>
                  <a:pt x="116003" y="50904"/>
                </a:lnTo>
                <a:lnTo>
                  <a:pt x="119169" y="26932"/>
                </a:lnTo>
                <a:lnTo>
                  <a:pt x="119169" y="0"/>
                </a:lnTo>
                <a:close/>
              </a:path>
            </a:pathLst>
          </a:custGeom>
          <a:solidFill>
            <a:srgbClr val="B7B79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0" name="Google Shape;1750;p52"/>
          <p:cNvSpPr/>
          <p:nvPr/>
        </p:nvSpPr>
        <p:spPr>
          <a:xfrm>
            <a:off x="9007326" y="6513577"/>
            <a:ext cx="116205" cy="22796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455" y="119774"/>
                </a:lnTo>
              </a:path>
            </a:pathLst>
          </a:custGeom>
          <a:noFill/>
          <a:ln cap="flat" cmpd="sng" w="9525">
            <a:solidFill>
              <a:srgbClr val="9393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1" name="Google Shape;1751;p52"/>
          <p:cNvSpPr/>
          <p:nvPr/>
        </p:nvSpPr>
        <p:spPr>
          <a:xfrm>
            <a:off x="7698509" y="6295468"/>
            <a:ext cx="685800" cy="489134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2" name="Google Shape;1752;p52"/>
          <p:cNvSpPr/>
          <p:nvPr/>
        </p:nvSpPr>
        <p:spPr>
          <a:xfrm>
            <a:off x="8123418" y="6276888"/>
            <a:ext cx="196850" cy="280670"/>
          </a:xfrm>
          <a:custGeom>
            <a:rect b="b" l="l" r="r" t="t"/>
            <a:pathLst>
              <a:path extrusionOk="0" h="120000" w="120000">
                <a:moveTo>
                  <a:pt x="27402" y="57903"/>
                </a:moveTo>
                <a:lnTo>
                  <a:pt x="0" y="119885"/>
                </a:lnTo>
                <a:lnTo>
                  <a:pt x="46482" y="79373"/>
                </a:lnTo>
                <a:lnTo>
                  <a:pt x="61051" y="79373"/>
                </a:lnTo>
                <a:lnTo>
                  <a:pt x="70563" y="67898"/>
                </a:lnTo>
                <a:lnTo>
                  <a:pt x="36148" y="67898"/>
                </a:lnTo>
                <a:lnTo>
                  <a:pt x="27402" y="57903"/>
                </a:lnTo>
                <a:close/>
              </a:path>
              <a:path extrusionOk="0" h="120000" w="120000">
                <a:moveTo>
                  <a:pt x="61051" y="79373"/>
                </a:moveTo>
                <a:lnTo>
                  <a:pt x="46482" y="79373"/>
                </a:lnTo>
                <a:lnTo>
                  <a:pt x="54342" y="87468"/>
                </a:lnTo>
                <a:lnTo>
                  <a:pt x="61051" y="79373"/>
                </a:lnTo>
                <a:close/>
              </a:path>
              <a:path extrusionOk="0" h="120000" w="120000">
                <a:moveTo>
                  <a:pt x="53989" y="29280"/>
                </a:moveTo>
                <a:lnTo>
                  <a:pt x="36148" y="67898"/>
                </a:lnTo>
                <a:lnTo>
                  <a:pt x="70563" y="67898"/>
                </a:lnTo>
                <a:lnTo>
                  <a:pt x="80233" y="56229"/>
                </a:lnTo>
                <a:lnTo>
                  <a:pt x="97359" y="56229"/>
                </a:lnTo>
                <a:lnTo>
                  <a:pt x="116632" y="40749"/>
                </a:lnTo>
                <a:lnTo>
                  <a:pt x="65719" y="40749"/>
                </a:lnTo>
                <a:lnTo>
                  <a:pt x="53989" y="29280"/>
                </a:lnTo>
                <a:close/>
              </a:path>
              <a:path extrusionOk="0" h="120000" w="120000">
                <a:moveTo>
                  <a:pt x="97359" y="56229"/>
                </a:moveTo>
                <a:lnTo>
                  <a:pt x="80233" y="56229"/>
                </a:lnTo>
                <a:lnTo>
                  <a:pt x="87123" y="64451"/>
                </a:lnTo>
                <a:lnTo>
                  <a:pt x="97359" y="56229"/>
                </a:lnTo>
                <a:close/>
              </a:path>
              <a:path extrusionOk="0" h="120000" w="120000">
                <a:moveTo>
                  <a:pt x="84371" y="0"/>
                </a:moveTo>
                <a:lnTo>
                  <a:pt x="65719" y="40749"/>
                </a:lnTo>
                <a:lnTo>
                  <a:pt x="116632" y="40749"/>
                </a:lnTo>
                <a:lnTo>
                  <a:pt x="120007" y="38038"/>
                </a:lnTo>
                <a:lnTo>
                  <a:pt x="8437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3" name="Google Shape;1753;p52"/>
          <p:cNvSpPr/>
          <p:nvPr/>
        </p:nvSpPr>
        <p:spPr>
          <a:xfrm>
            <a:off x="7921387" y="6265877"/>
            <a:ext cx="160020" cy="307975"/>
          </a:xfrm>
          <a:custGeom>
            <a:rect b="b" l="l" r="r" t="t"/>
            <a:pathLst>
              <a:path extrusionOk="0" h="120000" w="120000">
                <a:moveTo>
                  <a:pt x="13745" y="59568"/>
                </a:moveTo>
                <a:lnTo>
                  <a:pt x="0" y="119965"/>
                </a:lnTo>
                <a:lnTo>
                  <a:pt x="43563" y="77624"/>
                </a:lnTo>
                <a:lnTo>
                  <a:pt x="60201" y="77624"/>
                </a:lnTo>
                <a:lnTo>
                  <a:pt x="66762" y="67987"/>
                </a:lnTo>
                <a:lnTo>
                  <a:pt x="27461" y="67987"/>
                </a:lnTo>
                <a:lnTo>
                  <a:pt x="13745" y="59568"/>
                </a:lnTo>
                <a:close/>
              </a:path>
              <a:path extrusionOk="0" h="120000" w="120000">
                <a:moveTo>
                  <a:pt x="60201" y="77624"/>
                </a:moveTo>
                <a:lnTo>
                  <a:pt x="43563" y="77624"/>
                </a:lnTo>
                <a:lnTo>
                  <a:pt x="55612" y="84365"/>
                </a:lnTo>
                <a:lnTo>
                  <a:pt x="60201" y="77624"/>
                </a:lnTo>
                <a:close/>
              </a:path>
              <a:path extrusionOk="0" h="120000" w="120000">
                <a:moveTo>
                  <a:pt x="36954" y="30279"/>
                </a:moveTo>
                <a:lnTo>
                  <a:pt x="27461" y="67987"/>
                </a:lnTo>
                <a:lnTo>
                  <a:pt x="66762" y="67987"/>
                </a:lnTo>
                <a:lnTo>
                  <a:pt x="77161" y="52714"/>
                </a:lnTo>
                <a:lnTo>
                  <a:pt x="95944" y="52714"/>
                </a:lnTo>
                <a:lnTo>
                  <a:pt x="110587" y="39771"/>
                </a:lnTo>
                <a:lnTo>
                  <a:pt x="54744" y="39771"/>
                </a:lnTo>
                <a:lnTo>
                  <a:pt x="36954" y="30279"/>
                </a:lnTo>
                <a:close/>
              </a:path>
              <a:path extrusionOk="0" h="120000" w="120000">
                <a:moveTo>
                  <a:pt x="95944" y="52714"/>
                </a:moveTo>
                <a:lnTo>
                  <a:pt x="77161" y="52714"/>
                </a:lnTo>
                <a:lnTo>
                  <a:pt x="88074" y="59670"/>
                </a:lnTo>
                <a:lnTo>
                  <a:pt x="95944" y="52714"/>
                </a:lnTo>
                <a:close/>
              </a:path>
              <a:path extrusionOk="0" h="120000" w="120000">
                <a:moveTo>
                  <a:pt x="64551" y="0"/>
                </a:moveTo>
                <a:lnTo>
                  <a:pt x="54744" y="39771"/>
                </a:lnTo>
                <a:lnTo>
                  <a:pt x="110587" y="39771"/>
                </a:lnTo>
                <a:lnTo>
                  <a:pt x="119598" y="31807"/>
                </a:lnTo>
                <a:lnTo>
                  <a:pt x="64551" y="0"/>
                </a:lnTo>
                <a:close/>
              </a:path>
            </a:pathLst>
          </a:custGeom>
          <a:solidFill>
            <a:srgbClr val="FF4C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4" name="Google Shape;1754;p52"/>
          <p:cNvSpPr/>
          <p:nvPr/>
        </p:nvSpPr>
        <p:spPr>
          <a:xfrm>
            <a:off x="6714259" y="6284541"/>
            <a:ext cx="454023" cy="454024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5" name="Google Shape;1755;p52"/>
          <p:cNvSpPr/>
          <p:nvPr/>
        </p:nvSpPr>
        <p:spPr>
          <a:xfrm>
            <a:off x="5195022" y="6263903"/>
            <a:ext cx="682623" cy="461961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6" name="Google Shape;1756;p52"/>
          <p:cNvSpPr txBox="1"/>
          <p:nvPr/>
        </p:nvSpPr>
        <p:spPr>
          <a:xfrm>
            <a:off x="1007195" y="5866828"/>
            <a:ext cx="8728075" cy="1100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381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Non-802.11 Attacks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8889" lvl="0" marL="120269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Backdoor access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38735" rtl="0" algn="ctr">
              <a:lnSpc>
                <a:spcPct val="100000"/>
              </a:lnSpc>
              <a:spcBef>
                <a:spcPts val="955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AP	</a:t>
            </a:r>
            <a:r>
              <a:rPr b="1" baseline="30000" lang="en-US" sz="2100">
                <a:latin typeface="Arial"/>
                <a:ea typeface="Arial"/>
                <a:cs typeface="Arial"/>
                <a:sym typeface="Arial"/>
              </a:rPr>
              <a:t>Service disruption	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MICROWAVE	BLUETOOTH	RF-JAMMERS	RADAR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52"/>
          <p:cNvSpPr/>
          <p:nvPr/>
        </p:nvSpPr>
        <p:spPr>
          <a:xfrm>
            <a:off x="3910733" y="1857717"/>
            <a:ext cx="3074670" cy="3876675"/>
          </a:xfrm>
          <a:custGeom>
            <a:rect b="b" l="l" r="r" t="t"/>
            <a:pathLst>
              <a:path extrusionOk="0" h="120000" w="120000">
                <a:moveTo>
                  <a:pt x="0" y="119985"/>
                </a:moveTo>
                <a:lnTo>
                  <a:pt x="119983" y="119985"/>
                </a:lnTo>
                <a:lnTo>
                  <a:pt x="119983" y="0"/>
                </a:lnTo>
                <a:lnTo>
                  <a:pt x="0" y="0"/>
                </a:lnTo>
                <a:lnTo>
                  <a:pt x="0" y="119985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8" name="Google Shape;1758;p52"/>
          <p:cNvSpPr txBox="1"/>
          <p:nvPr/>
        </p:nvSpPr>
        <p:spPr>
          <a:xfrm>
            <a:off x="950045" y="3551986"/>
            <a:ext cx="3016885" cy="2182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44" lvl="0" marL="10966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wIP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52"/>
          <p:cNvSpPr txBox="1"/>
          <p:nvPr/>
        </p:nvSpPr>
        <p:spPr>
          <a:xfrm>
            <a:off x="3953956" y="3551986"/>
            <a:ext cx="293941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Detects Thes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52"/>
          <p:cNvSpPr txBox="1"/>
          <p:nvPr/>
        </p:nvSpPr>
        <p:spPr>
          <a:xfrm>
            <a:off x="6880375" y="3551986"/>
            <a:ext cx="2879090" cy="217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52"/>
          <p:cNvSpPr/>
          <p:nvPr/>
        </p:nvSpPr>
        <p:spPr>
          <a:xfrm>
            <a:off x="1007195" y="5813680"/>
            <a:ext cx="8728075" cy="11537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67"/>
                </a:lnTo>
                <a:lnTo>
                  <a:pt x="0" y="119967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2" name="Google Shape;1762;p52"/>
          <p:cNvSpPr txBox="1"/>
          <p:nvPr/>
        </p:nvSpPr>
        <p:spPr>
          <a:xfrm>
            <a:off x="1698523" y="6146582"/>
            <a:ext cx="7351395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latin typeface="Arial"/>
                <a:ea typeface="Arial"/>
                <a:cs typeface="Arial"/>
                <a:sym typeface="Arial"/>
              </a:rPr>
              <a:t>Cisco CleanAir Detects These Attacks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52"/>
          <p:cNvSpPr/>
          <p:nvPr/>
        </p:nvSpPr>
        <p:spPr>
          <a:xfrm>
            <a:off x="950045" y="1855863"/>
            <a:ext cx="2961005" cy="387857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7" y="0"/>
                </a:lnTo>
                <a:lnTo>
                  <a:pt x="119987" y="119984"/>
                </a:lnTo>
                <a:lnTo>
                  <a:pt x="0" y="119984"/>
                </a:lnTo>
                <a:lnTo>
                  <a:pt x="0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4" name="Google Shape;1764;p52"/>
          <p:cNvSpPr/>
          <p:nvPr/>
        </p:nvSpPr>
        <p:spPr>
          <a:xfrm>
            <a:off x="1110903" y="3217025"/>
            <a:ext cx="2651760" cy="1259378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5" name="Google Shape;1765;p52"/>
          <p:cNvSpPr/>
          <p:nvPr/>
        </p:nvSpPr>
        <p:spPr>
          <a:xfrm>
            <a:off x="1252220" y="3254432"/>
            <a:ext cx="2389908" cy="119287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6" name="Google Shape;1766;p52"/>
          <p:cNvSpPr/>
          <p:nvPr/>
        </p:nvSpPr>
        <p:spPr>
          <a:xfrm>
            <a:off x="1119908" y="3225835"/>
            <a:ext cx="2580005" cy="11912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19965"/>
                </a:lnTo>
                <a:lnTo>
                  <a:pt x="0" y="11996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34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7" name="Google Shape;1767;p52"/>
          <p:cNvSpPr/>
          <p:nvPr/>
        </p:nvSpPr>
        <p:spPr>
          <a:xfrm>
            <a:off x="1443412" y="3229494"/>
            <a:ext cx="1957646" cy="382385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8" name="Google Shape;1768;p52"/>
          <p:cNvSpPr/>
          <p:nvPr/>
        </p:nvSpPr>
        <p:spPr>
          <a:xfrm>
            <a:off x="1406005" y="3495500"/>
            <a:ext cx="2019992" cy="38238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9" name="Google Shape;1769;p52"/>
          <p:cNvSpPr/>
          <p:nvPr/>
        </p:nvSpPr>
        <p:spPr>
          <a:xfrm>
            <a:off x="1227281" y="3778134"/>
            <a:ext cx="2389908" cy="378229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0" name="Google Shape;1770;p52"/>
          <p:cNvSpPr/>
          <p:nvPr/>
        </p:nvSpPr>
        <p:spPr>
          <a:xfrm>
            <a:off x="1647074" y="4044141"/>
            <a:ext cx="1550323" cy="378229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1" name="Google Shape;1771;p52"/>
          <p:cNvSpPr txBox="1"/>
          <p:nvPr/>
        </p:nvSpPr>
        <p:spPr>
          <a:xfrm>
            <a:off x="1440641" y="3282137"/>
            <a:ext cx="1943735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5400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Rogue detection, classification and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52"/>
          <p:cNvSpPr txBox="1"/>
          <p:nvPr/>
        </p:nvSpPr>
        <p:spPr>
          <a:xfrm>
            <a:off x="1256466" y="3812997"/>
            <a:ext cx="23126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mitigation addresses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52"/>
          <p:cNvSpPr txBox="1"/>
          <p:nvPr/>
        </p:nvSpPr>
        <p:spPr>
          <a:xfrm>
            <a:off x="1675492" y="4079697"/>
            <a:ext cx="14744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52"/>
          <p:cNvSpPr/>
          <p:nvPr/>
        </p:nvSpPr>
        <p:spPr>
          <a:xfrm>
            <a:off x="3908090" y="1864649"/>
            <a:ext cx="3077210" cy="190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7" y="0"/>
                </a:lnTo>
                <a:lnTo>
                  <a:pt x="119987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5" name="Google Shape;1775;p52"/>
          <p:cNvSpPr/>
          <p:nvPr/>
        </p:nvSpPr>
        <p:spPr>
          <a:xfrm>
            <a:off x="3953856" y="2177934"/>
            <a:ext cx="3005051" cy="1263534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6" name="Google Shape;1776;p52"/>
          <p:cNvSpPr/>
          <p:nvPr/>
        </p:nvSpPr>
        <p:spPr>
          <a:xfrm>
            <a:off x="4053608" y="2223653"/>
            <a:ext cx="2801388" cy="1151312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7" name="Google Shape;1777;p52"/>
          <p:cNvSpPr/>
          <p:nvPr/>
        </p:nvSpPr>
        <p:spPr>
          <a:xfrm>
            <a:off x="3963644" y="2188550"/>
            <a:ext cx="2933700" cy="11912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3" y="0"/>
                </a:lnTo>
                <a:lnTo>
                  <a:pt x="119983" y="119965"/>
                </a:lnTo>
                <a:lnTo>
                  <a:pt x="0" y="11996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34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78" name="Google Shape;1778;p52"/>
          <p:cNvSpPr txBox="1"/>
          <p:nvPr/>
        </p:nvSpPr>
        <p:spPr>
          <a:xfrm>
            <a:off x="4048721" y="2232902"/>
            <a:ext cx="2769235" cy="1094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ctr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MFP Neutralizes all Management Frame Exploits, such as Man-in- the-Middle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52"/>
          <p:cNvSpPr/>
          <p:nvPr/>
        </p:nvSpPr>
        <p:spPr>
          <a:xfrm>
            <a:off x="6984993" y="1855865"/>
            <a:ext cx="2774315" cy="3870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AB49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0" name="Google Shape;1780;p52"/>
          <p:cNvSpPr/>
          <p:nvPr/>
        </p:nvSpPr>
        <p:spPr>
          <a:xfrm>
            <a:off x="7075285" y="3354185"/>
            <a:ext cx="2651760" cy="985058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1" name="Google Shape;1781;p52"/>
          <p:cNvSpPr/>
          <p:nvPr/>
        </p:nvSpPr>
        <p:spPr>
          <a:xfrm>
            <a:off x="7199975" y="3399905"/>
            <a:ext cx="2398221" cy="885305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2" name="Google Shape;1782;p52"/>
          <p:cNvSpPr/>
          <p:nvPr/>
        </p:nvSpPr>
        <p:spPr>
          <a:xfrm>
            <a:off x="7085200" y="3363786"/>
            <a:ext cx="2580005" cy="91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19937"/>
                </a:lnTo>
                <a:lnTo>
                  <a:pt x="0" y="11993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63475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3" name="Google Shape;1783;p52"/>
          <p:cNvSpPr txBox="1"/>
          <p:nvPr/>
        </p:nvSpPr>
        <p:spPr>
          <a:xfrm>
            <a:off x="7636542" y="3404847"/>
            <a:ext cx="148209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WPA2/802.11i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52"/>
          <p:cNvSpPr txBox="1"/>
          <p:nvPr/>
        </p:nvSpPr>
        <p:spPr>
          <a:xfrm>
            <a:off x="7374177" y="3671547"/>
            <a:ext cx="20078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Neutralizes Recon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52"/>
          <p:cNvSpPr txBox="1"/>
          <p:nvPr/>
        </p:nvSpPr>
        <p:spPr>
          <a:xfrm>
            <a:off x="7200550" y="3950947"/>
            <a:ext cx="235458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Cracking Attacks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53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53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53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3" name="Google Shape;1793;p53"/>
          <p:cNvSpPr/>
          <p:nvPr/>
        </p:nvSpPr>
        <p:spPr>
          <a:xfrm>
            <a:off x="0" y="2926675"/>
            <a:ext cx="7434803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4" name="Google Shape;1794;p53"/>
          <p:cNvSpPr/>
          <p:nvPr/>
        </p:nvSpPr>
        <p:spPr>
          <a:xfrm>
            <a:off x="0" y="3625175"/>
            <a:ext cx="2823131" cy="6350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0" name="Google Shape;1800;p54"/>
          <p:cNvSpPr txBox="1"/>
          <p:nvPr/>
        </p:nvSpPr>
        <p:spPr>
          <a:xfrm>
            <a:off x="196389" y="737841"/>
            <a:ext cx="5988685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802.11 Security Fundamentals: Setting up a secure 802.11 link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54"/>
          <p:cNvSpPr txBox="1"/>
          <p:nvPr/>
        </p:nvSpPr>
        <p:spPr>
          <a:xfrm>
            <a:off x="2414882" y="1895782"/>
            <a:ext cx="6877684" cy="493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Enforce strong, mutual authentication of client &amp; server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Recommendation is 802.1X/EAP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11430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802.1X blocks user access until authentication successful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555"/>
              </a:lnSpc>
              <a:spcBef>
                <a:spcPts val="48"/>
              </a:spcBef>
              <a:spcAft>
                <a:spcPts val="0"/>
              </a:spcAft>
              <a:buNone/>
            </a:pPr>
            <a:r>
              <a:t/>
            </a:r>
            <a:endParaRPr sz="2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Association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114300" lvl="0" marL="127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Establish a virtual port for the link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555"/>
              </a:lnSpc>
              <a:spcBef>
                <a:spcPts val="47"/>
              </a:spcBef>
              <a:spcAft>
                <a:spcPts val="0"/>
              </a:spcAft>
              <a:buNone/>
            </a:pPr>
            <a:r>
              <a:t/>
            </a:r>
            <a:endParaRPr sz="2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Encryption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9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Enforce strong encryption to provide data privacy over the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3556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802.11 link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6764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Recommendation is AES (WPA2) or TKIP (WPA)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54"/>
          <p:cNvSpPr/>
          <p:nvPr/>
        </p:nvSpPr>
        <p:spPr>
          <a:xfrm>
            <a:off x="996248" y="2174421"/>
            <a:ext cx="1157459" cy="8071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3" name="Google Shape;1803;p54"/>
          <p:cNvSpPr/>
          <p:nvPr/>
        </p:nvSpPr>
        <p:spPr>
          <a:xfrm>
            <a:off x="1004187" y="5558971"/>
            <a:ext cx="1157459" cy="8071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4" name="Google Shape;1804;p54"/>
          <p:cNvSpPr/>
          <p:nvPr/>
        </p:nvSpPr>
        <p:spPr>
          <a:xfrm>
            <a:off x="1592985" y="5879986"/>
            <a:ext cx="469899" cy="4698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5" name="Google Shape;1805;p54"/>
          <p:cNvSpPr/>
          <p:nvPr/>
        </p:nvSpPr>
        <p:spPr>
          <a:xfrm>
            <a:off x="956561" y="3513315"/>
            <a:ext cx="1450808" cy="12398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55"/>
          <p:cNvSpPr/>
          <p:nvPr/>
        </p:nvSpPr>
        <p:spPr>
          <a:xfrm>
            <a:off x="0" y="349135"/>
            <a:ext cx="10693400" cy="110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1" name="Google Shape;1811;p55"/>
          <p:cNvSpPr txBox="1"/>
          <p:nvPr/>
        </p:nvSpPr>
        <p:spPr>
          <a:xfrm>
            <a:off x="24350" y="1811017"/>
            <a:ext cx="1786889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Secure SSID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55"/>
          <p:cNvSpPr txBox="1"/>
          <p:nvPr/>
        </p:nvSpPr>
        <p:spPr>
          <a:xfrm>
            <a:off x="18061" y="3093717"/>
            <a:ext cx="10612120" cy="3729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15" lvl="0" marL="18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Open SSID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19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7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" lvl="0" marL="18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secure SSID cannot fall back to open.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54000" lvl="0" marL="279400" marR="5080" rtl="0" algn="l">
              <a:lnSpc>
                <a:spcPct val="108095"/>
              </a:lnSpc>
              <a:spcBef>
                <a:spcPts val="595"/>
              </a:spcBef>
              <a:spcAft>
                <a:spcPts val="0"/>
              </a:spcAft>
              <a:buClr>
                <a:srgbClr val="0C65B7"/>
              </a:buClr>
              <a:buSzPts val="2100"/>
              <a:buFont typeface="Arial"/>
              <a:buChar char="–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Example: users not supporting 802.1X cannot fall back to web portal authentication on the same SSID as corporate users.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25780" rtl="0" algn="l">
              <a:lnSpc>
                <a:spcPct val="108333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Pre-shared keys (PSK) and keys derived from 802.1X cannot co-exist on a secure SSID.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5715" lvl="0" marL="1841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 both types of SSIDs you can combine multiple identity services if needed.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54000" lvl="0" marL="279400" marR="155575" rtl="0" algn="l">
              <a:lnSpc>
                <a:spcPct val="108095"/>
              </a:lnSpc>
              <a:spcBef>
                <a:spcPts val="595"/>
              </a:spcBef>
              <a:spcAft>
                <a:spcPts val="0"/>
              </a:spcAft>
              <a:buClr>
                <a:srgbClr val="0C65B7"/>
              </a:buClr>
              <a:buSzPts val="2100"/>
              <a:buFont typeface="Arial"/>
              <a:buChar char="–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Examples: guest users going through posture assessment, employees going through MDM, employees going through web portal after device authentication, etc.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55"/>
          <p:cNvSpPr/>
          <p:nvPr/>
        </p:nvSpPr>
        <p:spPr>
          <a:xfrm>
            <a:off x="3620339" y="1897143"/>
            <a:ext cx="166370" cy="214629"/>
          </a:xfrm>
          <a:custGeom>
            <a:rect b="b" l="l" r="r" t="t"/>
            <a:pathLst>
              <a:path extrusionOk="0" h="120000" w="120000">
                <a:moveTo>
                  <a:pt x="34674" y="0"/>
                </a:moveTo>
                <a:lnTo>
                  <a:pt x="67398" y="7945"/>
                </a:lnTo>
                <a:lnTo>
                  <a:pt x="93712" y="21596"/>
                </a:lnTo>
                <a:lnTo>
                  <a:pt x="111783" y="39394"/>
                </a:lnTo>
                <a:lnTo>
                  <a:pt x="119778" y="59784"/>
                </a:lnTo>
                <a:lnTo>
                  <a:pt x="119888" y="66887"/>
                </a:lnTo>
                <a:lnTo>
                  <a:pt x="117632" y="74604"/>
                </a:lnTo>
                <a:lnTo>
                  <a:pt x="104193" y="94512"/>
                </a:lnTo>
                <a:lnTo>
                  <a:pt x="82394" y="109062"/>
                </a:lnTo>
                <a:lnTo>
                  <a:pt x="54350" y="117622"/>
                </a:lnTo>
                <a:lnTo>
                  <a:pt x="33229" y="119688"/>
                </a:lnTo>
                <a:lnTo>
                  <a:pt x="22177" y="119558"/>
                </a:lnTo>
                <a:lnTo>
                  <a:pt x="10900" y="118623"/>
                </a:lnTo>
                <a:lnTo>
                  <a:pt x="6073" y="118007"/>
                </a:lnTo>
                <a:lnTo>
                  <a:pt x="3022" y="117519"/>
                </a:lnTo>
                <a:lnTo>
                  <a:pt x="0" y="116947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4" name="Google Shape;1814;p55"/>
          <p:cNvSpPr/>
          <p:nvPr/>
        </p:nvSpPr>
        <p:spPr>
          <a:xfrm>
            <a:off x="3611381" y="1845580"/>
            <a:ext cx="251460" cy="321945"/>
          </a:xfrm>
          <a:custGeom>
            <a:rect b="b" l="l" r="r" t="t"/>
            <a:pathLst>
              <a:path extrusionOk="0" h="120000" w="120000">
                <a:moveTo>
                  <a:pt x="34525" y="0"/>
                </a:moveTo>
                <a:lnTo>
                  <a:pt x="57522" y="4773"/>
                </a:lnTo>
                <a:lnTo>
                  <a:pt x="77792" y="12452"/>
                </a:lnTo>
                <a:lnTo>
                  <a:pt x="94748" y="22536"/>
                </a:lnTo>
                <a:lnTo>
                  <a:pt x="107801" y="34525"/>
                </a:lnTo>
                <a:lnTo>
                  <a:pt x="116365" y="47919"/>
                </a:lnTo>
                <a:lnTo>
                  <a:pt x="119852" y="62217"/>
                </a:lnTo>
                <a:lnTo>
                  <a:pt x="119784" y="67097"/>
                </a:lnTo>
                <a:lnTo>
                  <a:pt x="115735" y="81458"/>
                </a:lnTo>
                <a:lnTo>
                  <a:pt x="106485" y="94093"/>
                </a:lnTo>
                <a:lnTo>
                  <a:pt x="92811" y="104584"/>
                </a:lnTo>
                <a:lnTo>
                  <a:pt x="75476" y="112606"/>
                </a:lnTo>
                <a:lnTo>
                  <a:pt x="55245" y="117836"/>
                </a:lnTo>
                <a:lnTo>
                  <a:pt x="32880" y="119950"/>
                </a:lnTo>
                <a:lnTo>
                  <a:pt x="25084" y="119906"/>
                </a:lnTo>
                <a:lnTo>
                  <a:pt x="17163" y="119468"/>
                </a:lnTo>
                <a:lnTo>
                  <a:pt x="9147" y="118624"/>
                </a:lnTo>
                <a:lnTo>
                  <a:pt x="6073" y="118223"/>
                </a:lnTo>
                <a:lnTo>
                  <a:pt x="3023" y="117731"/>
                </a:lnTo>
                <a:lnTo>
                  <a:pt x="0" y="117156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5" name="Google Shape;1815;p55"/>
          <p:cNvSpPr/>
          <p:nvPr/>
        </p:nvSpPr>
        <p:spPr>
          <a:xfrm>
            <a:off x="3603246" y="1792823"/>
            <a:ext cx="334010" cy="429895"/>
          </a:xfrm>
          <a:custGeom>
            <a:rect b="b" l="l" r="r" t="t"/>
            <a:pathLst>
              <a:path extrusionOk="0" h="120000" w="120000">
                <a:moveTo>
                  <a:pt x="34437" y="0"/>
                </a:moveTo>
                <a:lnTo>
                  <a:pt x="50073" y="2827"/>
                </a:lnTo>
                <a:lnTo>
                  <a:pt x="64581" y="7020"/>
                </a:lnTo>
                <a:lnTo>
                  <a:pt x="77786" y="12429"/>
                </a:lnTo>
                <a:lnTo>
                  <a:pt x="89514" y="18908"/>
                </a:lnTo>
                <a:lnTo>
                  <a:pt x="99591" y="26306"/>
                </a:lnTo>
                <a:lnTo>
                  <a:pt x="111229" y="38807"/>
                </a:lnTo>
                <a:lnTo>
                  <a:pt x="118172" y="52546"/>
                </a:lnTo>
                <a:lnTo>
                  <a:pt x="119902" y="62147"/>
                </a:lnTo>
                <a:lnTo>
                  <a:pt x="119831" y="67025"/>
                </a:lnTo>
                <a:lnTo>
                  <a:pt x="115765" y="81378"/>
                </a:lnTo>
                <a:lnTo>
                  <a:pt x="106489" y="94008"/>
                </a:lnTo>
                <a:lnTo>
                  <a:pt x="92782" y="104497"/>
                </a:lnTo>
                <a:lnTo>
                  <a:pt x="75407" y="112520"/>
                </a:lnTo>
                <a:lnTo>
                  <a:pt x="62165" y="116339"/>
                </a:lnTo>
                <a:lnTo>
                  <a:pt x="47860" y="118823"/>
                </a:lnTo>
                <a:lnTo>
                  <a:pt x="32720" y="119875"/>
                </a:lnTo>
                <a:lnTo>
                  <a:pt x="24908" y="119834"/>
                </a:lnTo>
                <a:lnTo>
                  <a:pt x="16971" y="119399"/>
                </a:lnTo>
                <a:lnTo>
                  <a:pt x="8940" y="118558"/>
                </a:lnTo>
                <a:lnTo>
                  <a:pt x="4451" y="117909"/>
                </a:lnTo>
                <a:lnTo>
                  <a:pt x="0" y="117136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6" name="Google Shape;1816;p55"/>
          <p:cNvSpPr/>
          <p:nvPr/>
        </p:nvSpPr>
        <p:spPr>
          <a:xfrm>
            <a:off x="3600925" y="1741261"/>
            <a:ext cx="412115" cy="536575"/>
          </a:xfrm>
          <a:custGeom>
            <a:rect b="b" l="l" r="r" t="t"/>
            <a:pathLst>
              <a:path extrusionOk="0" h="120000" w="120000">
                <a:moveTo>
                  <a:pt x="33047" y="0"/>
                </a:moveTo>
                <a:lnTo>
                  <a:pt x="48940" y="2837"/>
                </a:lnTo>
                <a:lnTo>
                  <a:pt x="63689" y="7038"/>
                </a:lnTo>
                <a:lnTo>
                  <a:pt x="77115" y="12456"/>
                </a:lnTo>
                <a:lnTo>
                  <a:pt x="89042" y="18941"/>
                </a:lnTo>
                <a:lnTo>
                  <a:pt x="99291" y="26346"/>
                </a:lnTo>
                <a:lnTo>
                  <a:pt x="107686" y="34522"/>
                </a:lnTo>
                <a:lnTo>
                  <a:pt x="114049" y="43322"/>
                </a:lnTo>
                <a:lnTo>
                  <a:pt x="118203" y="52597"/>
                </a:lnTo>
                <a:lnTo>
                  <a:pt x="119971" y="62198"/>
                </a:lnTo>
                <a:lnTo>
                  <a:pt x="119905" y="67075"/>
                </a:lnTo>
                <a:lnTo>
                  <a:pt x="117789" y="76797"/>
                </a:lnTo>
                <a:lnTo>
                  <a:pt x="113198" y="85852"/>
                </a:lnTo>
                <a:lnTo>
                  <a:pt x="106374" y="94049"/>
                </a:lnTo>
                <a:lnTo>
                  <a:pt x="97546" y="101294"/>
                </a:lnTo>
                <a:lnTo>
                  <a:pt x="86946" y="107490"/>
                </a:lnTo>
                <a:lnTo>
                  <a:pt x="74803" y="112541"/>
                </a:lnTo>
                <a:lnTo>
                  <a:pt x="61349" y="116352"/>
                </a:lnTo>
                <a:lnTo>
                  <a:pt x="46814" y="118826"/>
                </a:lnTo>
                <a:lnTo>
                  <a:pt x="31428" y="119868"/>
                </a:lnTo>
                <a:lnTo>
                  <a:pt x="23488" y="119823"/>
                </a:lnTo>
                <a:lnTo>
                  <a:pt x="15422" y="119382"/>
                </a:lnTo>
                <a:lnTo>
                  <a:pt x="7258" y="118537"/>
                </a:lnTo>
                <a:lnTo>
                  <a:pt x="3617" y="118027"/>
                </a:lnTo>
                <a:lnTo>
                  <a:pt x="0" y="117439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7" name="Google Shape;1817;p55"/>
          <p:cNvSpPr/>
          <p:nvPr/>
        </p:nvSpPr>
        <p:spPr>
          <a:xfrm>
            <a:off x="4737980" y="1848237"/>
            <a:ext cx="1649020" cy="13204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8" name="Google Shape;1818;p55"/>
          <p:cNvSpPr/>
          <p:nvPr/>
        </p:nvSpPr>
        <p:spPr>
          <a:xfrm>
            <a:off x="4230112" y="1949810"/>
            <a:ext cx="406293" cy="406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9" name="Google Shape;1819;p55"/>
          <p:cNvSpPr/>
          <p:nvPr/>
        </p:nvSpPr>
        <p:spPr>
          <a:xfrm>
            <a:off x="2835794" y="2992581"/>
            <a:ext cx="586047" cy="65670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0" name="Google Shape;1820;p55"/>
          <p:cNvSpPr/>
          <p:nvPr/>
        </p:nvSpPr>
        <p:spPr>
          <a:xfrm>
            <a:off x="2909656" y="3067119"/>
            <a:ext cx="436244" cy="5078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1" name="Google Shape;1821;p55"/>
          <p:cNvSpPr txBox="1"/>
          <p:nvPr/>
        </p:nvSpPr>
        <p:spPr>
          <a:xfrm>
            <a:off x="70362" y="852996"/>
            <a:ext cx="4354830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ecure or open SSID?</a:t>
            </a:r>
            <a:endParaRPr sz="3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55"/>
          <p:cNvSpPr/>
          <p:nvPr/>
        </p:nvSpPr>
        <p:spPr>
          <a:xfrm>
            <a:off x="5057478" y="2289963"/>
            <a:ext cx="160655" cy="214629"/>
          </a:xfrm>
          <a:custGeom>
            <a:rect b="b" l="l" r="r" t="t"/>
            <a:pathLst>
              <a:path extrusionOk="0" h="120000" w="120000">
                <a:moveTo>
                  <a:pt x="93626" y="119930"/>
                </a:moveTo>
                <a:lnTo>
                  <a:pt x="59143" y="113574"/>
                </a:lnTo>
                <a:lnTo>
                  <a:pt x="30813" y="101217"/>
                </a:lnTo>
                <a:lnTo>
                  <a:pt x="10658" y="84324"/>
                </a:lnTo>
                <a:lnTo>
                  <a:pt x="702" y="64359"/>
                </a:lnTo>
                <a:lnTo>
                  <a:pt x="0" y="57274"/>
                </a:lnTo>
                <a:lnTo>
                  <a:pt x="1691" y="49464"/>
                </a:lnTo>
                <a:lnTo>
                  <a:pt x="13929" y="28948"/>
                </a:lnTo>
                <a:lnTo>
                  <a:pt x="35252" y="13375"/>
                </a:lnTo>
                <a:lnTo>
                  <a:pt x="63527" y="3482"/>
                </a:lnTo>
                <a:lnTo>
                  <a:pt x="96620" y="0"/>
                </a:lnTo>
                <a:lnTo>
                  <a:pt x="108353" y="390"/>
                </a:lnTo>
                <a:lnTo>
                  <a:pt x="113393" y="772"/>
                </a:lnTo>
                <a:lnTo>
                  <a:pt x="116587" y="1113"/>
                </a:lnTo>
                <a:lnTo>
                  <a:pt x="119759" y="1538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3" name="Google Shape;1823;p55"/>
          <p:cNvSpPr/>
          <p:nvPr/>
        </p:nvSpPr>
        <p:spPr>
          <a:xfrm>
            <a:off x="4981243" y="2234581"/>
            <a:ext cx="242570" cy="322580"/>
          </a:xfrm>
          <a:custGeom>
            <a:rect b="b" l="l" r="r" t="t"/>
            <a:pathLst>
              <a:path extrusionOk="0" h="120000" w="120000">
                <a:moveTo>
                  <a:pt x="93744" y="119896"/>
                </a:moveTo>
                <a:lnTo>
                  <a:pt x="69557" y="116255"/>
                </a:lnTo>
                <a:lnTo>
                  <a:pt x="47952" y="109587"/>
                </a:lnTo>
                <a:lnTo>
                  <a:pt x="29577" y="100363"/>
                </a:lnTo>
                <a:lnTo>
                  <a:pt x="15083" y="89053"/>
                </a:lnTo>
                <a:lnTo>
                  <a:pt x="5118" y="76127"/>
                </a:lnTo>
                <a:lnTo>
                  <a:pt x="332" y="62054"/>
                </a:lnTo>
                <a:lnTo>
                  <a:pt x="0" y="57189"/>
                </a:lnTo>
                <a:lnTo>
                  <a:pt x="338" y="52266"/>
                </a:lnTo>
                <a:lnTo>
                  <a:pt x="5273" y="38152"/>
                </a:lnTo>
                <a:lnTo>
                  <a:pt x="15470" y="25719"/>
                </a:lnTo>
                <a:lnTo>
                  <a:pt x="30168" y="15327"/>
                </a:lnTo>
                <a:lnTo>
                  <a:pt x="48603" y="7337"/>
                </a:lnTo>
                <a:lnTo>
                  <a:pt x="70010" y="2108"/>
                </a:lnTo>
                <a:lnTo>
                  <a:pt x="93626" y="0"/>
                </a:lnTo>
                <a:lnTo>
                  <a:pt x="101857" y="52"/>
                </a:lnTo>
                <a:lnTo>
                  <a:pt x="110221" y="505"/>
                </a:lnTo>
                <a:lnTo>
                  <a:pt x="113435" y="756"/>
                </a:lnTo>
                <a:lnTo>
                  <a:pt x="116631" y="1097"/>
                </a:lnTo>
                <a:lnTo>
                  <a:pt x="119807" y="1524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4" name="Google Shape;1824;p55"/>
          <p:cNvSpPr/>
          <p:nvPr/>
        </p:nvSpPr>
        <p:spPr>
          <a:xfrm>
            <a:off x="4906533" y="2180375"/>
            <a:ext cx="321945" cy="430530"/>
          </a:xfrm>
          <a:custGeom>
            <a:rect b="b" l="l" r="r" t="t"/>
            <a:pathLst>
              <a:path extrusionOk="0" h="120000" w="120000">
                <a:moveTo>
                  <a:pt x="93982" y="119885"/>
                </a:moveTo>
                <a:lnTo>
                  <a:pt x="77557" y="117820"/>
                </a:lnTo>
                <a:lnTo>
                  <a:pt x="62187" y="114341"/>
                </a:lnTo>
                <a:lnTo>
                  <a:pt x="48065" y="109586"/>
                </a:lnTo>
                <a:lnTo>
                  <a:pt x="35384" y="103695"/>
                </a:lnTo>
                <a:lnTo>
                  <a:pt x="24335" y="96808"/>
                </a:lnTo>
                <a:lnTo>
                  <a:pt x="11247" y="84910"/>
                </a:lnTo>
                <a:lnTo>
                  <a:pt x="2918" y="71552"/>
                </a:lnTo>
                <a:lnTo>
                  <a:pt x="0" y="57203"/>
                </a:lnTo>
                <a:lnTo>
                  <a:pt x="341" y="52281"/>
                </a:lnTo>
                <a:lnTo>
                  <a:pt x="5295" y="38167"/>
                </a:lnTo>
                <a:lnTo>
                  <a:pt x="15526" y="25733"/>
                </a:lnTo>
                <a:lnTo>
                  <a:pt x="30269" y="15339"/>
                </a:lnTo>
                <a:lnTo>
                  <a:pt x="48757" y="7346"/>
                </a:lnTo>
                <a:lnTo>
                  <a:pt x="62786" y="3528"/>
                </a:lnTo>
                <a:lnTo>
                  <a:pt x="77912" y="1044"/>
                </a:lnTo>
                <a:lnTo>
                  <a:pt x="93909" y="0"/>
                </a:lnTo>
                <a:lnTo>
                  <a:pt x="102163" y="51"/>
                </a:lnTo>
                <a:lnTo>
                  <a:pt x="110549" y="501"/>
                </a:lnTo>
                <a:lnTo>
                  <a:pt x="115251" y="931"/>
                </a:lnTo>
                <a:lnTo>
                  <a:pt x="119925" y="1487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5" name="Google Shape;1825;p55"/>
          <p:cNvSpPr/>
          <p:nvPr/>
        </p:nvSpPr>
        <p:spPr>
          <a:xfrm>
            <a:off x="4830240" y="2126120"/>
            <a:ext cx="397510" cy="537210"/>
          </a:xfrm>
          <a:custGeom>
            <a:rect b="b" l="l" r="r" t="t"/>
            <a:pathLst>
              <a:path extrusionOk="0" h="120000" w="120000">
                <a:moveTo>
                  <a:pt x="95499" y="119905"/>
                </a:moveTo>
                <a:lnTo>
                  <a:pt x="78815" y="117834"/>
                </a:lnTo>
                <a:lnTo>
                  <a:pt x="63202" y="114349"/>
                </a:lnTo>
                <a:lnTo>
                  <a:pt x="48855" y="109588"/>
                </a:lnTo>
                <a:lnTo>
                  <a:pt x="35971" y="103691"/>
                </a:lnTo>
                <a:lnTo>
                  <a:pt x="24744" y="96798"/>
                </a:lnTo>
                <a:lnTo>
                  <a:pt x="15372" y="89047"/>
                </a:lnTo>
                <a:lnTo>
                  <a:pt x="8050" y="80578"/>
                </a:lnTo>
                <a:lnTo>
                  <a:pt x="2974" y="71530"/>
                </a:lnTo>
                <a:lnTo>
                  <a:pt x="340" y="62042"/>
                </a:lnTo>
                <a:lnTo>
                  <a:pt x="0" y="57177"/>
                </a:lnTo>
                <a:lnTo>
                  <a:pt x="343" y="52254"/>
                </a:lnTo>
                <a:lnTo>
                  <a:pt x="3057" y="42675"/>
                </a:lnTo>
                <a:lnTo>
                  <a:pt x="8268" y="33791"/>
                </a:lnTo>
                <a:lnTo>
                  <a:pt x="15747" y="25708"/>
                </a:lnTo>
                <a:lnTo>
                  <a:pt x="25264" y="18532"/>
                </a:lnTo>
                <a:lnTo>
                  <a:pt x="36588" y="12371"/>
                </a:lnTo>
                <a:lnTo>
                  <a:pt x="49487" y="7330"/>
                </a:lnTo>
                <a:lnTo>
                  <a:pt x="63734" y="3517"/>
                </a:lnTo>
                <a:lnTo>
                  <a:pt x="79095" y="1038"/>
                </a:lnTo>
                <a:lnTo>
                  <a:pt x="95342" y="0"/>
                </a:lnTo>
                <a:lnTo>
                  <a:pt x="103725" y="54"/>
                </a:lnTo>
                <a:lnTo>
                  <a:pt x="112244" y="508"/>
                </a:lnTo>
                <a:lnTo>
                  <a:pt x="116054" y="842"/>
                </a:lnTo>
                <a:lnTo>
                  <a:pt x="119846" y="1256"/>
                </a:lnTo>
              </a:path>
            </a:pathLst>
          </a:custGeom>
          <a:noFill/>
          <a:ln cap="flat" cmpd="sng" w="9525">
            <a:solidFill>
              <a:srgbClr val="00A7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6" name="Google Shape;1826;p55"/>
          <p:cNvSpPr/>
          <p:nvPr/>
        </p:nvSpPr>
        <p:spPr>
          <a:xfrm>
            <a:off x="2784237" y="1716245"/>
            <a:ext cx="727310" cy="7325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7" name="Google Shape;1827;p55"/>
          <p:cNvSpPr/>
          <p:nvPr/>
        </p:nvSpPr>
        <p:spPr>
          <a:xfrm>
            <a:off x="3038945" y="1441944"/>
            <a:ext cx="862599" cy="8625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8" name="Google Shape;1828;p55"/>
          <p:cNvSpPr/>
          <p:nvPr/>
        </p:nvSpPr>
        <p:spPr>
          <a:xfrm>
            <a:off x="2401788" y="2965546"/>
            <a:ext cx="711014" cy="71101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9" name="Google Shape;1829;p55"/>
          <p:cNvSpPr/>
          <p:nvPr/>
        </p:nvSpPr>
        <p:spPr>
          <a:xfrm>
            <a:off x="2300215" y="1636237"/>
            <a:ext cx="742755" cy="81258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0" name="Google Shape;1830;p55"/>
          <p:cNvSpPr/>
          <p:nvPr/>
        </p:nvSpPr>
        <p:spPr>
          <a:xfrm>
            <a:off x="5105441" y="2596989"/>
            <a:ext cx="163830" cy="216535"/>
          </a:xfrm>
          <a:custGeom>
            <a:rect b="b" l="l" r="r" t="t"/>
            <a:pathLst>
              <a:path extrusionOk="0" h="120000" w="120000">
                <a:moveTo>
                  <a:pt x="119810" y="115759"/>
                </a:moveTo>
                <a:lnTo>
                  <a:pt x="108216" y="117960"/>
                </a:lnTo>
                <a:lnTo>
                  <a:pt x="96714" y="119298"/>
                </a:lnTo>
                <a:lnTo>
                  <a:pt x="85398" y="119804"/>
                </a:lnTo>
                <a:lnTo>
                  <a:pt x="74364" y="119504"/>
                </a:lnTo>
                <a:lnTo>
                  <a:pt x="43907" y="114053"/>
                </a:lnTo>
                <a:lnTo>
                  <a:pt x="19416" y="102369"/>
                </a:lnTo>
                <a:lnTo>
                  <a:pt x="1047" y="77587"/>
                </a:lnTo>
                <a:lnTo>
                  <a:pt x="0" y="70031"/>
                </a:lnTo>
                <a:lnTo>
                  <a:pt x="258" y="62594"/>
                </a:lnTo>
                <a:lnTo>
                  <a:pt x="8295" y="41471"/>
                </a:lnTo>
                <a:lnTo>
                  <a:pt x="26008" y="23127"/>
                </a:lnTo>
                <a:lnTo>
                  <a:pt x="51838" y="8844"/>
                </a:lnTo>
                <a:lnTo>
                  <a:pt x="80611" y="517"/>
                </a:lnTo>
                <a:lnTo>
                  <a:pt x="83697" y="0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1" name="Google Shape;1831;p55"/>
          <p:cNvSpPr/>
          <p:nvPr/>
        </p:nvSpPr>
        <p:spPr>
          <a:xfrm>
            <a:off x="5028357" y="2544964"/>
            <a:ext cx="250190" cy="325120"/>
          </a:xfrm>
          <a:custGeom>
            <a:rect b="b" l="l" r="r" t="t"/>
            <a:pathLst>
              <a:path extrusionOk="0" h="120000" w="120000">
                <a:moveTo>
                  <a:pt x="119763" y="115871"/>
                </a:moveTo>
                <a:lnTo>
                  <a:pt x="96314" y="119490"/>
                </a:lnTo>
                <a:lnTo>
                  <a:pt x="81079" y="119936"/>
                </a:lnTo>
                <a:lnTo>
                  <a:pt x="73671" y="119596"/>
                </a:lnTo>
                <a:lnTo>
                  <a:pt x="52650" y="116433"/>
                </a:lnTo>
                <a:lnTo>
                  <a:pt x="34064" y="110245"/>
                </a:lnTo>
                <a:lnTo>
                  <a:pt x="18726" y="101274"/>
                </a:lnTo>
                <a:lnTo>
                  <a:pt x="7453" y="89764"/>
                </a:lnTo>
                <a:lnTo>
                  <a:pt x="1083" y="76052"/>
                </a:lnTo>
                <a:lnTo>
                  <a:pt x="0" y="66460"/>
                </a:lnTo>
                <a:lnTo>
                  <a:pt x="390" y="61658"/>
                </a:lnTo>
                <a:lnTo>
                  <a:pt x="5075" y="47474"/>
                </a:lnTo>
                <a:lnTo>
                  <a:pt x="14630" y="34049"/>
                </a:lnTo>
                <a:lnTo>
                  <a:pt x="28554" y="21930"/>
                </a:lnTo>
                <a:lnTo>
                  <a:pt x="46341" y="11668"/>
                </a:lnTo>
                <a:lnTo>
                  <a:pt x="67486" y="3812"/>
                </a:lnTo>
                <a:lnTo>
                  <a:pt x="81223" y="521"/>
                </a:lnTo>
                <a:lnTo>
                  <a:pt x="84276" y="0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2" name="Google Shape;1832;p55"/>
          <p:cNvSpPr/>
          <p:nvPr/>
        </p:nvSpPr>
        <p:spPr>
          <a:xfrm>
            <a:off x="4955046" y="2494213"/>
            <a:ext cx="332740" cy="433705"/>
          </a:xfrm>
          <a:custGeom>
            <a:rect b="b" l="l" r="r" t="t"/>
            <a:pathLst>
              <a:path extrusionOk="0" h="120000" w="120000">
                <a:moveTo>
                  <a:pt x="119924" y="115876"/>
                </a:moveTo>
                <a:lnTo>
                  <a:pt x="104230" y="118682"/>
                </a:lnTo>
                <a:lnTo>
                  <a:pt x="88772" y="119892"/>
                </a:lnTo>
                <a:lnTo>
                  <a:pt x="81207" y="119920"/>
                </a:lnTo>
                <a:lnTo>
                  <a:pt x="73792" y="119575"/>
                </a:lnTo>
                <a:lnTo>
                  <a:pt x="59533" y="117806"/>
                </a:lnTo>
                <a:lnTo>
                  <a:pt x="46235" y="114656"/>
                </a:lnTo>
                <a:lnTo>
                  <a:pt x="28617" y="107502"/>
                </a:lnTo>
                <a:lnTo>
                  <a:pt x="14522" y="97647"/>
                </a:lnTo>
                <a:lnTo>
                  <a:pt x="4762" y="85338"/>
                </a:lnTo>
                <a:lnTo>
                  <a:pt x="229" y="71191"/>
                </a:lnTo>
                <a:lnTo>
                  <a:pt x="0" y="66385"/>
                </a:lnTo>
                <a:lnTo>
                  <a:pt x="386" y="61583"/>
                </a:lnTo>
                <a:lnTo>
                  <a:pt x="5060" y="47399"/>
                </a:lnTo>
                <a:lnTo>
                  <a:pt x="14612" y="33976"/>
                </a:lnTo>
                <a:lnTo>
                  <a:pt x="23440" y="25722"/>
                </a:lnTo>
                <a:lnTo>
                  <a:pt x="34063" y="18212"/>
                </a:lnTo>
                <a:lnTo>
                  <a:pt x="46330" y="11610"/>
                </a:lnTo>
                <a:lnTo>
                  <a:pt x="60092" y="6078"/>
                </a:lnTo>
                <a:lnTo>
                  <a:pt x="75199" y="1778"/>
                </a:lnTo>
                <a:lnTo>
                  <a:pt x="79611" y="827"/>
                </a:lnTo>
                <a:lnTo>
                  <a:pt x="84062" y="0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3" name="Google Shape;1833;p55"/>
          <p:cNvSpPr/>
          <p:nvPr/>
        </p:nvSpPr>
        <p:spPr>
          <a:xfrm>
            <a:off x="4880058" y="2444813"/>
            <a:ext cx="416559" cy="539750"/>
          </a:xfrm>
          <a:custGeom>
            <a:rect b="b" l="l" r="r" t="t"/>
            <a:pathLst>
              <a:path extrusionOk="0" h="120000" w="120000">
                <a:moveTo>
                  <a:pt x="120000" y="115881"/>
                </a:moveTo>
                <a:lnTo>
                  <a:pt x="104279" y="118713"/>
                </a:lnTo>
                <a:lnTo>
                  <a:pt x="88798" y="119942"/>
                </a:lnTo>
                <a:lnTo>
                  <a:pt x="81223" y="119978"/>
                </a:lnTo>
                <a:lnTo>
                  <a:pt x="73799" y="119641"/>
                </a:lnTo>
                <a:lnTo>
                  <a:pt x="59523" y="117881"/>
                </a:lnTo>
                <a:lnTo>
                  <a:pt x="46212" y="114735"/>
                </a:lnTo>
                <a:lnTo>
                  <a:pt x="34107" y="110276"/>
                </a:lnTo>
                <a:lnTo>
                  <a:pt x="23452" y="104575"/>
                </a:lnTo>
                <a:lnTo>
                  <a:pt x="14486" y="97706"/>
                </a:lnTo>
                <a:lnTo>
                  <a:pt x="7452" y="89740"/>
                </a:lnTo>
                <a:lnTo>
                  <a:pt x="2591" y="80749"/>
                </a:lnTo>
                <a:lnTo>
                  <a:pt x="221" y="71181"/>
                </a:lnTo>
                <a:lnTo>
                  <a:pt x="0" y="66360"/>
                </a:lnTo>
                <a:lnTo>
                  <a:pt x="395" y="61542"/>
                </a:lnTo>
                <a:lnTo>
                  <a:pt x="2965" y="51996"/>
                </a:lnTo>
                <a:lnTo>
                  <a:pt x="7780" y="42705"/>
                </a:lnTo>
                <a:lnTo>
                  <a:pt x="14690" y="33833"/>
                </a:lnTo>
                <a:lnTo>
                  <a:pt x="23545" y="25543"/>
                </a:lnTo>
                <a:lnTo>
                  <a:pt x="34195" y="17998"/>
                </a:lnTo>
                <a:lnTo>
                  <a:pt x="46491" y="11362"/>
                </a:lnTo>
                <a:lnTo>
                  <a:pt x="60282" y="5798"/>
                </a:lnTo>
                <a:lnTo>
                  <a:pt x="75417" y="1469"/>
                </a:lnTo>
                <a:lnTo>
                  <a:pt x="78939" y="695"/>
                </a:lnTo>
                <a:lnTo>
                  <a:pt x="82484" y="0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4" name="Google Shape;1834;p55"/>
          <p:cNvSpPr/>
          <p:nvPr/>
        </p:nvSpPr>
        <p:spPr>
          <a:xfrm>
            <a:off x="3479022" y="3120613"/>
            <a:ext cx="165100" cy="216535"/>
          </a:xfrm>
          <a:custGeom>
            <a:rect b="b" l="l" r="r" t="t"/>
            <a:pathLst>
              <a:path extrusionOk="0" h="120000" w="120000">
                <a:moveTo>
                  <a:pt x="0" y="4504"/>
                </a:moveTo>
                <a:lnTo>
                  <a:pt x="11451" y="2148"/>
                </a:lnTo>
                <a:lnTo>
                  <a:pt x="22832" y="656"/>
                </a:lnTo>
                <a:lnTo>
                  <a:pt x="34047" y="0"/>
                </a:lnTo>
                <a:lnTo>
                  <a:pt x="45001" y="152"/>
                </a:lnTo>
                <a:lnTo>
                  <a:pt x="75344" y="5194"/>
                </a:lnTo>
                <a:lnTo>
                  <a:pt x="99915" y="16548"/>
                </a:lnTo>
                <a:lnTo>
                  <a:pt x="118715" y="41080"/>
                </a:lnTo>
                <a:lnTo>
                  <a:pt x="119930" y="48621"/>
                </a:lnTo>
                <a:lnTo>
                  <a:pt x="119846" y="56061"/>
                </a:lnTo>
                <a:lnTo>
                  <a:pt x="112363" y="77288"/>
                </a:lnTo>
                <a:lnTo>
                  <a:pt x="95214" y="95866"/>
                </a:lnTo>
                <a:lnTo>
                  <a:pt x="69919" y="110492"/>
                </a:lnTo>
                <a:lnTo>
                  <a:pt x="41564" y="119203"/>
                </a:lnTo>
                <a:lnTo>
                  <a:pt x="38515" y="119762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5" name="Google Shape;1835;p55"/>
          <p:cNvSpPr/>
          <p:nvPr/>
        </p:nvSpPr>
        <p:spPr>
          <a:xfrm>
            <a:off x="3469042" y="3063447"/>
            <a:ext cx="252095" cy="325120"/>
          </a:xfrm>
          <a:custGeom>
            <a:rect b="b" l="l" r="r" t="t"/>
            <a:pathLst>
              <a:path extrusionOk="0" h="120000" w="120000">
                <a:moveTo>
                  <a:pt x="0" y="4591"/>
                </a:moveTo>
                <a:lnTo>
                  <a:pt x="23185" y="653"/>
                </a:lnTo>
                <a:lnTo>
                  <a:pt x="38292" y="0"/>
                </a:lnTo>
                <a:lnTo>
                  <a:pt x="45650" y="238"/>
                </a:lnTo>
                <a:lnTo>
                  <a:pt x="66582" y="3115"/>
                </a:lnTo>
                <a:lnTo>
                  <a:pt x="85166" y="9049"/>
                </a:lnTo>
                <a:lnTo>
                  <a:pt x="100590" y="17810"/>
                </a:lnTo>
                <a:lnTo>
                  <a:pt x="112039" y="29164"/>
                </a:lnTo>
                <a:lnTo>
                  <a:pt x="118672" y="42787"/>
                </a:lnTo>
                <a:lnTo>
                  <a:pt x="119967" y="52363"/>
                </a:lnTo>
                <a:lnTo>
                  <a:pt x="119688" y="57169"/>
                </a:lnTo>
                <a:lnTo>
                  <a:pt x="115364" y="71415"/>
                </a:lnTo>
                <a:lnTo>
                  <a:pt x="106188" y="84968"/>
                </a:lnTo>
                <a:lnTo>
                  <a:pt x="92648" y="97274"/>
                </a:lnTo>
                <a:lnTo>
                  <a:pt x="75234" y="107777"/>
                </a:lnTo>
                <a:lnTo>
                  <a:pt x="54431" y="115921"/>
                </a:lnTo>
                <a:lnTo>
                  <a:pt x="40874" y="119397"/>
                </a:lnTo>
                <a:lnTo>
                  <a:pt x="37857" y="119961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6" name="Google Shape;1836;p55"/>
          <p:cNvSpPr/>
          <p:nvPr/>
        </p:nvSpPr>
        <p:spPr>
          <a:xfrm>
            <a:off x="3458563" y="3005433"/>
            <a:ext cx="335915" cy="433705"/>
          </a:xfrm>
          <a:custGeom>
            <a:rect b="b" l="l" r="r" t="t"/>
            <a:pathLst>
              <a:path extrusionOk="0" h="120000" w="120000">
                <a:moveTo>
                  <a:pt x="0" y="4568"/>
                </a:moveTo>
                <a:lnTo>
                  <a:pt x="15479" y="1549"/>
                </a:lnTo>
                <a:lnTo>
                  <a:pt x="30760" y="130"/>
                </a:lnTo>
                <a:lnTo>
                  <a:pt x="38251" y="0"/>
                </a:lnTo>
                <a:lnTo>
                  <a:pt x="45603" y="243"/>
                </a:lnTo>
                <a:lnTo>
                  <a:pt x="59766" y="1818"/>
                </a:lnTo>
                <a:lnTo>
                  <a:pt x="73009" y="4787"/>
                </a:lnTo>
                <a:lnTo>
                  <a:pt x="90620" y="11701"/>
                </a:lnTo>
                <a:lnTo>
                  <a:pt x="104806" y="21363"/>
                </a:lnTo>
                <a:lnTo>
                  <a:pt x="114752" y="33538"/>
                </a:lnTo>
                <a:lnTo>
                  <a:pt x="119565" y="47621"/>
                </a:lnTo>
                <a:lnTo>
                  <a:pt x="119902" y="52423"/>
                </a:lnTo>
                <a:lnTo>
                  <a:pt x="119629" y="57230"/>
                </a:lnTo>
                <a:lnTo>
                  <a:pt x="115324" y="71475"/>
                </a:lnTo>
                <a:lnTo>
                  <a:pt x="106170" y="85026"/>
                </a:lnTo>
                <a:lnTo>
                  <a:pt x="97616" y="93399"/>
                </a:lnTo>
                <a:lnTo>
                  <a:pt x="87267" y="101051"/>
                </a:lnTo>
                <a:lnTo>
                  <a:pt x="75269" y="107819"/>
                </a:lnTo>
                <a:lnTo>
                  <a:pt x="61765" y="113537"/>
                </a:lnTo>
                <a:lnTo>
                  <a:pt x="46901" y="118041"/>
                </a:lnTo>
                <a:lnTo>
                  <a:pt x="42553" y="119052"/>
                </a:lnTo>
                <a:lnTo>
                  <a:pt x="38164" y="119940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7" name="Google Shape;1837;p55"/>
          <p:cNvSpPr/>
          <p:nvPr/>
        </p:nvSpPr>
        <p:spPr>
          <a:xfrm>
            <a:off x="3448583" y="2948281"/>
            <a:ext cx="421005" cy="539750"/>
          </a:xfrm>
          <a:custGeom>
            <a:rect b="b" l="l" r="r" t="t"/>
            <a:pathLst>
              <a:path extrusionOk="0" h="120000" w="120000">
                <a:moveTo>
                  <a:pt x="0" y="4625"/>
                </a:moveTo>
                <a:lnTo>
                  <a:pt x="15487" y="1579"/>
                </a:lnTo>
                <a:lnTo>
                  <a:pt x="30775" y="139"/>
                </a:lnTo>
                <a:lnTo>
                  <a:pt x="38268" y="0"/>
                </a:lnTo>
                <a:lnTo>
                  <a:pt x="45620" y="235"/>
                </a:lnTo>
                <a:lnTo>
                  <a:pt x="59783" y="1800"/>
                </a:lnTo>
                <a:lnTo>
                  <a:pt x="73023" y="4763"/>
                </a:lnTo>
                <a:lnTo>
                  <a:pt x="85099" y="9057"/>
                </a:lnTo>
                <a:lnTo>
                  <a:pt x="95770" y="14611"/>
                </a:lnTo>
                <a:lnTo>
                  <a:pt x="104796" y="21357"/>
                </a:lnTo>
                <a:lnTo>
                  <a:pt x="111935" y="29226"/>
                </a:lnTo>
                <a:lnTo>
                  <a:pt x="116948" y="38149"/>
                </a:lnTo>
                <a:lnTo>
                  <a:pt x="119510" y="47683"/>
                </a:lnTo>
                <a:lnTo>
                  <a:pt x="119838" y="52500"/>
                </a:lnTo>
                <a:lnTo>
                  <a:pt x="119555" y="57322"/>
                </a:lnTo>
                <a:lnTo>
                  <a:pt x="117230" y="66902"/>
                </a:lnTo>
                <a:lnTo>
                  <a:pt x="112678" y="76258"/>
                </a:lnTo>
                <a:lnTo>
                  <a:pt x="106043" y="85223"/>
                </a:lnTo>
                <a:lnTo>
                  <a:pt x="97471" y="93632"/>
                </a:lnTo>
                <a:lnTo>
                  <a:pt x="87106" y="101321"/>
                </a:lnTo>
                <a:lnTo>
                  <a:pt x="75092" y="108124"/>
                </a:lnTo>
                <a:lnTo>
                  <a:pt x="61575" y="113876"/>
                </a:lnTo>
                <a:lnTo>
                  <a:pt x="46700" y="118411"/>
                </a:lnTo>
                <a:lnTo>
                  <a:pt x="43234" y="119233"/>
                </a:lnTo>
                <a:lnTo>
                  <a:pt x="39742" y="119977"/>
                </a:lnTo>
              </a:path>
            </a:pathLst>
          </a:custGeom>
          <a:noFill/>
          <a:ln cap="flat" cmpd="sng" w="9525">
            <a:solidFill>
              <a:srgbClr val="4CA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8" name="Google Shape;1838;p55"/>
          <p:cNvSpPr/>
          <p:nvPr/>
        </p:nvSpPr>
        <p:spPr>
          <a:xfrm>
            <a:off x="4230112" y="2762399"/>
            <a:ext cx="406293" cy="406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9" name="Google Shape;1839;p55"/>
          <p:cNvSpPr/>
          <p:nvPr/>
        </p:nvSpPr>
        <p:spPr>
          <a:xfrm>
            <a:off x="7985528" y="3092334"/>
            <a:ext cx="586047" cy="66086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0" name="Google Shape;1840;p55"/>
          <p:cNvSpPr/>
          <p:nvPr/>
        </p:nvSpPr>
        <p:spPr>
          <a:xfrm>
            <a:off x="8062369" y="3168693"/>
            <a:ext cx="436245" cy="50786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1" name="Google Shape;1841;p55"/>
          <p:cNvSpPr/>
          <p:nvPr/>
        </p:nvSpPr>
        <p:spPr>
          <a:xfrm>
            <a:off x="8773052" y="1998716"/>
            <a:ext cx="166370" cy="214629"/>
          </a:xfrm>
          <a:custGeom>
            <a:rect b="b" l="l" r="r" t="t"/>
            <a:pathLst>
              <a:path extrusionOk="0" h="120000" w="120000">
                <a:moveTo>
                  <a:pt x="34674" y="0"/>
                </a:moveTo>
                <a:lnTo>
                  <a:pt x="67398" y="7945"/>
                </a:lnTo>
                <a:lnTo>
                  <a:pt x="93712" y="21596"/>
                </a:lnTo>
                <a:lnTo>
                  <a:pt x="111783" y="39394"/>
                </a:lnTo>
                <a:lnTo>
                  <a:pt x="119779" y="59784"/>
                </a:lnTo>
                <a:lnTo>
                  <a:pt x="119888" y="66887"/>
                </a:lnTo>
                <a:lnTo>
                  <a:pt x="117632" y="74604"/>
                </a:lnTo>
                <a:lnTo>
                  <a:pt x="104193" y="94512"/>
                </a:lnTo>
                <a:lnTo>
                  <a:pt x="82394" y="109062"/>
                </a:lnTo>
                <a:lnTo>
                  <a:pt x="54350" y="117622"/>
                </a:lnTo>
                <a:lnTo>
                  <a:pt x="33229" y="119688"/>
                </a:lnTo>
                <a:lnTo>
                  <a:pt x="22176" y="119558"/>
                </a:lnTo>
                <a:lnTo>
                  <a:pt x="10900" y="118623"/>
                </a:lnTo>
                <a:lnTo>
                  <a:pt x="6074" y="118007"/>
                </a:lnTo>
                <a:lnTo>
                  <a:pt x="3023" y="117519"/>
                </a:lnTo>
                <a:lnTo>
                  <a:pt x="0" y="116947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2" name="Google Shape;1842;p55"/>
          <p:cNvSpPr/>
          <p:nvPr/>
        </p:nvSpPr>
        <p:spPr>
          <a:xfrm>
            <a:off x="8764095" y="1947153"/>
            <a:ext cx="251460" cy="321945"/>
          </a:xfrm>
          <a:custGeom>
            <a:rect b="b" l="l" r="r" t="t"/>
            <a:pathLst>
              <a:path extrusionOk="0" h="120000" w="120000">
                <a:moveTo>
                  <a:pt x="34526" y="0"/>
                </a:moveTo>
                <a:lnTo>
                  <a:pt x="57523" y="4773"/>
                </a:lnTo>
                <a:lnTo>
                  <a:pt x="77793" y="12452"/>
                </a:lnTo>
                <a:lnTo>
                  <a:pt x="94748" y="22536"/>
                </a:lnTo>
                <a:lnTo>
                  <a:pt x="107801" y="34525"/>
                </a:lnTo>
                <a:lnTo>
                  <a:pt x="116365" y="47919"/>
                </a:lnTo>
                <a:lnTo>
                  <a:pt x="119852" y="62217"/>
                </a:lnTo>
                <a:lnTo>
                  <a:pt x="119785" y="67097"/>
                </a:lnTo>
                <a:lnTo>
                  <a:pt x="115735" y="81458"/>
                </a:lnTo>
                <a:lnTo>
                  <a:pt x="106485" y="94093"/>
                </a:lnTo>
                <a:lnTo>
                  <a:pt x="92811" y="104584"/>
                </a:lnTo>
                <a:lnTo>
                  <a:pt x="75476" y="112606"/>
                </a:lnTo>
                <a:lnTo>
                  <a:pt x="55245" y="117836"/>
                </a:lnTo>
                <a:lnTo>
                  <a:pt x="32881" y="119950"/>
                </a:lnTo>
                <a:lnTo>
                  <a:pt x="25084" y="119906"/>
                </a:lnTo>
                <a:lnTo>
                  <a:pt x="17163" y="119468"/>
                </a:lnTo>
                <a:lnTo>
                  <a:pt x="9148" y="118624"/>
                </a:lnTo>
                <a:lnTo>
                  <a:pt x="6073" y="118223"/>
                </a:lnTo>
                <a:lnTo>
                  <a:pt x="3023" y="117731"/>
                </a:lnTo>
                <a:lnTo>
                  <a:pt x="0" y="117156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3" name="Google Shape;1843;p55"/>
          <p:cNvSpPr/>
          <p:nvPr/>
        </p:nvSpPr>
        <p:spPr>
          <a:xfrm>
            <a:off x="8755958" y="1894396"/>
            <a:ext cx="334010" cy="429895"/>
          </a:xfrm>
          <a:custGeom>
            <a:rect b="b" l="l" r="r" t="t"/>
            <a:pathLst>
              <a:path extrusionOk="0" h="120000" w="120000">
                <a:moveTo>
                  <a:pt x="34437" y="0"/>
                </a:moveTo>
                <a:lnTo>
                  <a:pt x="50073" y="2827"/>
                </a:lnTo>
                <a:lnTo>
                  <a:pt x="64581" y="7020"/>
                </a:lnTo>
                <a:lnTo>
                  <a:pt x="77786" y="12429"/>
                </a:lnTo>
                <a:lnTo>
                  <a:pt x="89514" y="18908"/>
                </a:lnTo>
                <a:lnTo>
                  <a:pt x="99591" y="26306"/>
                </a:lnTo>
                <a:lnTo>
                  <a:pt x="111230" y="38807"/>
                </a:lnTo>
                <a:lnTo>
                  <a:pt x="118173" y="52546"/>
                </a:lnTo>
                <a:lnTo>
                  <a:pt x="119902" y="62147"/>
                </a:lnTo>
                <a:lnTo>
                  <a:pt x="119832" y="67025"/>
                </a:lnTo>
                <a:lnTo>
                  <a:pt x="115765" y="81378"/>
                </a:lnTo>
                <a:lnTo>
                  <a:pt x="106489" y="94008"/>
                </a:lnTo>
                <a:lnTo>
                  <a:pt x="92781" y="104497"/>
                </a:lnTo>
                <a:lnTo>
                  <a:pt x="75407" y="112520"/>
                </a:lnTo>
                <a:lnTo>
                  <a:pt x="62165" y="116339"/>
                </a:lnTo>
                <a:lnTo>
                  <a:pt x="47861" y="118823"/>
                </a:lnTo>
                <a:lnTo>
                  <a:pt x="32721" y="119875"/>
                </a:lnTo>
                <a:lnTo>
                  <a:pt x="24908" y="119834"/>
                </a:lnTo>
                <a:lnTo>
                  <a:pt x="16971" y="119399"/>
                </a:lnTo>
                <a:lnTo>
                  <a:pt x="8940" y="118558"/>
                </a:lnTo>
                <a:lnTo>
                  <a:pt x="4451" y="117909"/>
                </a:lnTo>
                <a:lnTo>
                  <a:pt x="0" y="117136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4" name="Google Shape;1844;p55"/>
          <p:cNvSpPr/>
          <p:nvPr/>
        </p:nvSpPr>
        <p:spPr>
          <a:xfrm>
            <a:off x="8753637" y="1842834"/>
            <a:ext cx="412115" cy="536575"/>
          </a:xfrm>
          <a:custGeom>
            <a:rect b="b" l="l" r="r" t="t"/>
            <a:pathLst>
              <a:path extrusionOk="0" h="120000" w="120000">
                <a:moveTo>
                  <a:pt x="33047" y="0"/>
                </a:moveTo>
                <a:lnTo>
                  <a:pt x="48941" y="2837"/>
                </a:lnTo>
                <a:lnTo>
                  <a:pt x="63689" y="7038"/>
                </a:lnTo>
                <a:lnTo>
                  <a:pt x="77115" y="12456"/>
                </a:lnTo>
                <a:lnTo>
                  <a:pt x="89042" y="18941"/>
                </a:lnTo>
                <a:lnTo>
                  <a:pt x="99291" y="26346"/>
                </a:lnTo>
                <a:lnTo>
                  <a:pt x="107686" y="34522"/>
                </a:lnTo>
                <a:lnTo>
                  <a:pt x="114049" y="43322"/>
                </a:lnTo>
                <a:lnTo>
                  <a:pt x="118203" y="52597"/>
                </a:lnTo>
                <a:lnTo>
                  <a:pt x="119971" y="62198"/>
                </a:lnTo>
                <a:lnTo>
                  <a:pt x="119905" y="67075"/>
                </a:lnTo>
                <a:lnTo>
                  <a:pt x="117789" y="76797"/>
                </a:lnTo>
                <a:lnTo>
                  <a:pt x="113198" y="85852"/>
                </a:lnTo>
                <a:lnTo>
                  <a:pt x="106373" y="94049"/>
                </a:lnTo>
                <a:lnTo>
                  <a:pt x="97546" y="101294"/>
                </a:lnTo>
                <a:lnTo>
                  <a:pt x="86946" y="107490"/>
                </a:lnTo>
                <a:lnTo>
                  <a:pt x="74803" y="112541"/>
                </a:lnTo>
                <a:lnTo>
                  <a:pt x="61349" y="116352"/>
                </a:lnTo>
                <a:lnTo>
                  <a:pt x="46814" y="118826"/>
                </a:lnTo>
                <a:lnTo>
                  <a:pt x="31428" y="119868"/>
                </a:lnTo>
                <a:lnTo>
                  <a:pt x="23488" y="119823"/>
                </a:lnTo>
                <a:lnTo>
                  <a:pt x="15422" y="119382"/>
                </a:lnTo>
                <a:lnTo>
                  <a:pt x="7258" y="118537"/>
                </a:lnTo>
                <a:lnTo>
                  <a:pt x="3617" y="118027"/>
                </a:lnTo>
                <a:lnTo>
                  <a:pt x="0" y="117439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5" name="Google Shape;1845;p55"/>
          <p:cNvSpPr/>
          <p:nvPr/>
        </p:nvSpPr>
        <p:spPr>
          <a:xfrm>
            <a:off x="7936951" y="1817818"/>
            <a:ext cx="727309" cy="73258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6" name="Google Shape;1846;p55"/>
          <p:cNvSpPr/>
          <p:nvPr/>
        </p:nvSpPr>
        <p:spPr>
          <a:xfrm>
            <a:off x="7890631" y="1543518"/>
            <a:ext cx="862598" cy="86259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7" name="Google Shape;1847;p55"/>
          <p:cNvSpPr/>
          <p:nvPr/>
        </p:nvSpPr>
        <p:spPr>
          <a:xfrm>
            <a:off x="9589664" y="2051385"/>
            <a:ext cx="1103735" cy="132045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8" name="Google Shape;1848;p55"/>
          <p:cNvSpPr/>
          <p:nvPr/>
        </p:nvSpPr>
        <p:spPr>
          <a:xfrm>
            <a:off x="7554502" y="3067119"/>
            <a:ext cx="711013" cy="71101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49" name="Google Shape;1849;p55"/>
          <p:cNvSpPr/>
          <p:nvPr/>
        </p:nvSpPr>
        <p:spPr>
          <a:xfrm>
            <a:off x="7452928" y="1737810"/>
            <a:ext cx="742755" cy="81258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0" name="Google Shape;1850;p55"/>
          <p:cNvSpPr/>
          <p:nvPr/>
        </p:nvSpPr>
        <p:spPr>
          <a:xfrm>
            <a:off x="9939888" y="2442681"/>
            <a:ext cx="165100" cy="386715"/>
          </a:xfrm>
          <a:custGeom>
            <a:rect b="b" l="l" r="r" t="t"/>
            <a:pathLst>
              <a:path extrusionOk="0" h="120000" w="120000">
                <a:moveTo>
                  <a:pt x="119674" y="119601"/>
                </a:moveTo>
                <a:lnTo>
                  <a:pt x="110979" y="119908"/>
                </a:lnTo>
                <a:lnTo>
                  <a:pt x="102342" y="119762"/>
                </a:lnTo>
                <a:lnTo>
                  <a:pt x="93801" y="119182"/>
                </a:lnTo>
                <a:lnTo>
                  <a:pt x="61339" y="112844"/>
                </a:lnTo>
                <a:lnTo>
                  <a:pt x="39826" y="104346"/>
                </a:lnTo>
                <a:lnTo>
                  <a:pt x="21861" y="93144"/>
                </a:lnTo>
                <a:lnTo>
                  <a:pt x="8452" y="79693"/>
                </a:lnTo>
                <a:lnTo>
                  <a:pt x="973" y="64126"/>
                </a:lnTo>
                <a:lnTo>
                  <a:pt x="0" y="53377"/>
                </a:lnTo>
                <a:lnTo>
                  <a:pt x="548" y="48233"/>
                </a:lnTo>
                <a:lnTo>
                  <a:pt x="6061" y="33912"/>
                </a:lnTo>
                <a:lnTo>
                  <a:pt x="16893" y="21576"/>
                </a:lnTo>
                <a:lnTo>
                  <a:pt x="32429" y="11638"/>
                </a:lnTo>
                <a:lnTo>
                  <a:pt x="59391" y="2833"/>
                </a:lnTo>
                <a:lnTo>
                  <a:pt x="85454" y="14"/>
                </a:lnTo>
                <a:lnTo>
                  <a:pt x="88610" y="0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1" name="Google Shape;1851;p55"/>
          <p:cNvSpPr/>
          <p:nvPr/>
        </p:nvSpPr>
        <p:spPr>
          <a:xfrm>
            <a:off x="9861461" y="2345412"/>
            <a:ext cx="250825" cy="581025"/>
          </a:xfrm>
          <a:custGeom>
            <a:rect b="b" l="l" r="r" t="t"/>
            <a:pathLst>
              <a:path extrusionOk="0" h="120000" w="120000">
                <a:moveTo>
                  <a:pt x="119786" y="119627"/>
                </a:moveTo>
                <a:lnTo>
                  <a:pt x="111697" y="119931"/>
                </a:lnTo>
                <a:lnTo>
                  <a:pt x="103659" y="119838"/>
                </a:lnTo>
                <a:lnTo>
                  <a:pt x="95700" y="119363"/>
                </a:lnTo>
                <a:lnTo>
                  <a:pt x="72603" y="115778"/>
                </a:lnTo>
                <a:lnTo>
                  <a:pt x="51315" y="109246"/>
                </a:lnTo>
                <a:lnTo>
                  <a:pt x="38533" y="103437"/>
                </a:lnTo>
                <a:lnTo>
                  <a:pt x="27160" y="96593"/>
                </a:lnTo>
                <a:lnTo>
                  <a:pt x="17441" y="88825"/>
                </a:lnTo>
                <a:lnTo>
                  <a:pt x="9617" y="80242"/>
                </a:lnTo>
                <a:lnTo>
                  <a:pt x="3931" y="70956"/>
                </a:lnTo>
                <a:lnTo>
                  <a:pt x="649" y="61170"/>
                </a:lnTo>
                <a:lnTo>
                  <a:pt x="0" y="51569"/>
                </a:lnTo>
                <a:lnTo>
                  <a:pt x="627" y="46915"/>
                </a:lnTo>
                <a:lnTo>
                  <a:pt x="3687" y="37984"/>
                </a:lnTo>
                <a:lnTo>
                  <a:pt x="9019" y="29670"/>
                </a:lnTo>
                <a:lnTo>
                  <a:pt x="16463" y="22107"/>
                </a:lnTo>
                <a:lnTo>
                  <a:pt x="31239" y="12469"/>
                </a:lnTo>
                <a:lnTo>
                  <a:pt x="49866" y="5284"/>
                </a:lnTo>
                <a:lnTo>
                  <a:pt x="71804" y="1009"/>
                </a:lnTo>
                <a:lnTo>
                  <a:pt x="85971" y="15"/>
                </a:lnTo>
                <a:lnTo>
                  <a:pt x="89109" y="0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2" name="Google Shape;1852;p55"/>
          <p:cNvSpPr/>
          <p:nvPr/>
        </p:nvSpPr>
        <p:spPr>
          <a:xfrm>
            <a:off x="9786173" y="2250277"/>
            <a:ext cx="334010" cy="775335"/>
          </a:xfrm>
          <a:custGeom>
            <a:rect b="b" l="l" r="r" t="t"/>
            <a:pathLst>
              <a:path extrusionOk="0" h="120000" w="120000">
                <a:moveTo>
                  <a:pt x="119786" y="119636"/>
                </a:moveTo>
                <a:lnTo>
                  <a:pt x="111702" y="119939"/>
                </a:lnTo>
                <a:lnTo>
                  <a:pt x="103667" y="119845"/>
                </a:lnTo>
                <a:lnTo>
                  <a:pt x="95712" y="119368"/>
                </a:lnTo>
                <a:lnTo>
                  <a:pt x="80160" y="117321"/>
                </a:lnTo>
                <a:lnTo>
                  <a:pt x="65289" y="113910"/>
                </a:lnTo>
                <a:lnTo>
                  <a:pt x="51342" y="109243"/>
                </a:lnTo>
                <a:lnTo>
                  <a:pt x="38560" y="103431"/>
                </a:lnTo>
                <a:lnTo>
                  <a:pt x="27187" y="96585"/>
                </a:lnTo>
                <a:lnTo>
                  <a:pt x="17466" y="88815"/>
                </a:lnTo>
                <a:lnTo>
                  <a:pt x="9638" y="80231"/>
                </a:lnTo>
                <a:lnTo>
                  <a:pt x="3946" y="70943"/>
                </a:lnTo>
                <a:lnTo>
                  <a:pt x="657" y="61156"/>
                </a:lnTo>
                <a:lnTo>
                  <a:pt x="0" y="51554"/>
                </a:lnTo>
                <a:lnTo>
                  <a:pt x="622" y="46900"/>
                </a:lnTo>
                <a:lnTo>
                  <a:pt x="3672" y="37970"/>
                </a:lnTo>
                <a:lnTo>
                  <a:pt x="8994" y="29656"/>
                </a:lnTo>
                <a:lnTo>
                  <a:pt x="16428" y="22095"/>
                </a:lnTo>
                <a:lnTo>
                  <a:pt x="25813" y="15420"/>
                </a:lnTo>
                <a:lnTo>
                  <a:pt x="36990" y="9769"/>
                </a:lnTo>
                <a:lnTo>
                  <a:pt x="49799" y="5276"/>
                </a:lnTo>
                <a:lnTo>
                  <a:pt x="64080" y="2077"/>
                </a:lnTo>
                <a:lnTo>
                  <a:pt x="79672" y="307"/>
                </a:lnTo>
                <a:lnTo>
                  <a:pt x="84205" y="90"/>
                </a:lnTo>
                <a:lnTo>
                  <a:pt x="88769" y="0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3" name="Google Shape;1853;p55"/>
          <p:cNvSpPr/>
          <p:nvPr/>
        </p:nvSpPr>
        <p:spPr>
          <a:xfrm>
            <a:off x="9709157" y="2155309"/>
            <a:ext cx="417830" cy="967105"/>
          </a:xfrm>
          <a:custGeom>
            <a:rect b="b" l="l" r="r" t="t"/>
            <a:pathLst>
              <a:path extrusionOk="0" h="120000" w="120000">
                <a:moveTo>
                  <a:pt x="119971" y="119674"/>
                </a:moveTo>
                <a:lnTo>
                  <a:pt x="111867" y="119979"/>
                </a:lnTo>
                <a:lnTo>
                  <a:pt x="103813" y="119887"/>
                </a:lnTo>
                <a:lnTo>
                  <a:pt x="95839" y="119413"/>
                </a:lnTo>
                <a:lnTo>
                  <a:pt x="80252" y="117370"/>
                </a:lnTo>
                <a:lnTo>
                  <a:pt x="65350" y="113961"/>
                </a:lnTo>
                <a:lnTo>
                  <a:pt x="51376" y="109295"/>
                </a:lnTo>
                <a:lnTo>
                  <a:pt x="38573" y="103484"/>
                </a:lnTo>
                <a:lnTo>
                  <a:pt x="27183" y="96638"/>
                </a:lnTo>
                <a:lnTo>
                  <a:pt x="17451" y="88866"/>
                </a:lnTo>
                <a:lnTo>
                  <a:pt x="9618" y="80279"/>
                </a:lnTo>
                <a:lnTo>
                  <a:pt x="6490" y="75715"/>
                </a:lnTo>
                <a:lnTo>
                  <a:pt x="3928" y="70987"/>
                </a:lnTo>
                <a:lnTo>
                  <a:pt x="1962" y="66112"/>
                </a:lnTo>
                <a:lnTo>
                  <a:pt x="646" y="61196"/>
                </a:lnTo>
                <a:lnTo>
                  <a:pt x="0" y="56349"/>
                </a:lnTo>
                <a:lnTo>
                  <a:pt x="2" y="51589"/>
                </a:lnTo>
                <a:lnTo>
                  <a:pt x="1876" y="42395"/>
                </a:lnTo>
                <a:lnTo>
                  <a:pt x="6106" y="33750"/>
                </a:lnTo>
                <a:lnTo>
                  <a:pt x="12533" y="25789"/>
                </a:lnTo>
                <a:lnTo>
                  <a:pt x="20994" y="18647"/>
                </a:lnTo>
                <a:lnTo>
                  <a:pt x="31331" y="12461"/>
                </a:lnTo>
                <a:lnTo>
                  <a:pt x="43382" y="7365"/>
                </a:lnTo>
                <a:lnTo>
                  <a:pt x="56986" y="3496"/>
                </a:lnTo>
                <a:lnTo>
                  <a:pt x="71984" y="989"/>
                </a:lnTo>
                <a:lnTo>
                  <a:pt x="83575" y="103"/>
                </a:lnTo>
                <a:lnTo>
                  <a:pt x="87216" y="0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4" name="Google Shape;1854;p55"/>
          <p:cNvSpPr/>
          <p:nvPr/>
        </p:nvSpPr>
        <p:spPr>
          <a:xfrm>
            <a:off x="8631735" y="3222188"/>
            <a:ext cx="165100" cy="216535"/>
          </a:xfrm>
          <a:custGeom>
            <a:rect b="b" l="l" r="r" t="t"/>
            <a:pathLst>
              <a:path extrusionOk="0" h="120000" w="120000">
                <a:moveTo>
                  <a:pt x="0" y="4504"/>
                </a:moveTo>
                <a:lnTo>
                  <a:pt x="11451" y="2148"/>
                </a:lnTo>
                <a:lnTo>
                  <a:pt x="22832" y="656"/>
                </a:lnTo>
                <a:lnTo>
                  <a:pt x="34047" y="0"/>
                </a:lnTo>
                <a:lnTo>
                  <a:pt x="45001" y="152"/>
                </a:lnTo>
                <a:lnTo>
                  <a:pt x="75344" y="5194"/>
                </a:lnTo>
                <a:lnTo>
                  <a:pt x="99915" y="16548"/>
                </a:lnTo>
                <a:lnTo>
                  <a:pt x="118714" y="41079"/>
                </a:lnTo>
                <a:lnTo>
                  <a:pt x="119930" y="48621"/>
                </a:lnTo>
                <a:lnTo>
                  <a:pt x="119846" y="56060"/>
                </a:lnTo>
                <a:lnTo>
                  <a:pt x="112363" y="77288"/>
                </a:lnTo>
                <a:lnTo>
                  <a:pt x="95214" y="95865"/>
                </a:lnTo>
                <a:lnTo>
                  <a:pt x="69919" y="110492"/>
                </a:lnTo>
                <a:lnTo>
                  <a:pt x="41565" y="119203"/>
                </a:lnTo>
                <a:lnTo>
                  <a:pt x="38515" y="119762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5" name="Google Shape;1855;p55"/>
          <p:cNvSpPr/>
          <p:nvPr/>
        </p:nvSpPr>
        <p:spPr>
          <a:xfrm>
            <a:off x="8621755" y="3165022"/>
            <a:ext cx="252095" cy="325120"/>
          </a:xfrm>
          <a:custGeom>
            <a:rect b="b" l="l" r="r" t="t"/>
            <a:pathLst>
              <a:path extrusionOk="0" h="120000" w="120000">
                <a:moveTo>
                  <a:pt x="0" y="4591"/>
                </a:moveTo>
                <a:lnTo>
                  <a:pt x="23185" y="653"/>
                </a:lnTo>
                <a:lnTo>
                  <a:pt x="38292" y="0"/>
                </a:lnTo>
                <a:lnTo>
                  <a:pt x="45650" y="238"/>
                </a:lnTo>
                <a:lnTo>
                  <a:pt x="66582" y="3115"/>
                </a:lnTo>
                <a:lnTo>
                  <a:pt x="85166" y="9049"/>
                </a:lnTo>
                <a:lnTo>
                  <a:pt x="100590" y="17810"/>
                </a:lnTo>
                <a:lnTo>
                  <a:pt x="112039" y="29164"/>
                </a:lnTo>
                <a:lnTo>
                  <a:pt x="118672" y="42787"/>
                </a:lnTo>
                <a:lnTo>
                  <a:pt x="119967" y="52363"/>
                </a:lnTo>
                <a:lnTo>
                  <a:pt x="119688" y="57169"/>
                </a:lnTo>
                <a:lnTo>
                  <a:pt x="115364" y="71415"/>
                </a:lnTo>
                <a:lnTo>
                  <a:pt x="106188" y="84968"/>
                </a:lnTo>
                <a:lnTo>
                  <a:pt x="92648" y="97274"/>
                </a:lnTo>
                <a:lnTo>
                  <a:pt x="75234" y="107777"/>
                </a:lnTo>
                <a:lnTo>
                  <a:pt x="54431" y="115921"/>
                </a:lnTo>
                <a:lnTo>
                  <a:pt x="40874" y="119397"/>
                </a:lnTo>
                <a:lnTo>
                  <a:pt x="37857" y="119961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6" name="Google Shape;1856;p55"/>
          <p:cNvSpPr/>
          <p:nvPr/>
        </p:nvSpPr>
        <p:spPr>
          <a:xfrm>
            <a:off x="8611275" y="3107008"/>
            <a:ext cx="335915" cy="433705"/>
          </a:xfrm>
          <a:custGeom>
            <a:rect b="b" l="l" r="r" t="t"/>
            <a:pathLst>
              <a:path extrusionOk="0" h="120000" w="120000">
                <a:moveTo>
                  <a:pt x="0" y="4568"/>
                </a:moveTo>
                <a:lnTo>
                  <a:pt x="15479" y="1549"/>
                </a:lnTo>
                <a:lnTo>
                  <a:pt x="30760" y="130"/>
                </a:lnTo>
                <a:lnTo>
                  <a:pt x="38251" y="0"/>
                </a:lnTo>
                <a:lnTo>
                  <a:pt x="45603" y="243"/>
                </a:lnTo>
                <a:lnTo>
                  <a:pt x="59766" y="1818"/>
                </a:lnTo>
                <a:lnTo>
                  <a:pt x="73008" y="4787"/>
                </a:lnTo>
                <a:lnTo>
                  <a:pt x="90620" y="11701"/>
                </a:lnTo>
                <a:lnTo>
                  <a:pt x="104805" y="21363"/>
                </a:lnTo>
                <a:lnTo>
                  <a:pt x="114752" y="33538"/>
                </a:lnTo>
                <a:lnTo>
                  <a:pt x="119565" y="47621"/>
                </a:lnTo>
                <a:lnTo>
                  <a:pt x="119902" y="52423"/>
                </a:lnTo>
                <a:lnTo>
                  <a:pt x="119628" y="57230"/>
                </a:lnTo>
                <a:lnTo>
                  <a:pt x="115323" y="71475"/>
                </a:lnTo>
                <a:lnTo>
                  <a:pt x="106170" y="85026"/>
                </a:lnTo>
                <a:lnTo>
                  <a:pt x="97615" y="93399"/>
                </a:lnTo>
                <a:lnTo>
                  <a:pt x="87267" y="101051"/>
                </a:lnTo>
                <a:lnTo>
                  <a:pt x="75269" y="107819"/>
                </a:lnTo>
                <a:lnTo>
                  <a:pt x="61765" y="113537"/>
                </a:lnTo>
                <a:lnTo>
                  <a:pt x="46901" y="118041"/>
                </a:lnTo>
                <a:lnTo>
                  <a:pt x="42552" y="119052"/>
                </a:lnTo>
                <a:lnTo>
                  <a:pt x="38164" y="119940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7" name="Google Shape;1857;p55"/>
          <p:cNvSpPr/>
          <p:nvPr/>
        </p:nvSpPr>
        <p:spPr>
          <a:xfrm>
            <a:off x="8601297" y="3049856"/>
            <a:ext cx="421005" cy="539750"/>
          </a:xfrm>
          <a:custGeom>
            <a:rect b="b" l="l" r="r" t="t"/>
            <a:pathLst>
              <a:path extrusionOk="0" h="120000" w="120000">
                <a:moveTo>
                  <a:pt x="0" y="4625"/>
                </a:moveTo>
                <a:lnTo>
                  <a:pt x="15487" y="1579"/>
                </a:lnTo>
                <a:lnTo>
                  <a:pt x="30775" y="139"/>
                </a:lnTo>
                <a:lnTo>
                  <a:pt x="38268" y="0"/>
                </a:lnTo>
                <a:lnTo>
                  <a:pt x="45620" y="235"/>
                </a:lnTo>
                <a:lnTo>
                  <a:pt x="59783" y="1800"/>
                </a:lnTo>
                <a:lnTo>
                  <a:pt x="73023" y="4763"/>
                </a:lnTo>
                <a:lnTo>
                  <a:pt x="85099" y="9057"/>
                </a:lnTo>
                <a:lnTo>
                  <a:pt x="95770" y="14611"/>
                </a:lnTo>
                <a:lnTo>
                  <a:pt x="104796" y="21357"/>
                </a:lnTo>
                <a:lnTo>
                  <a:pt x="111935" y="29226"/>
                </a:lnTo>
                <a:lnTo>
                  <a:pt x="116947" y="38149"/>
                </a:lnTo>
                <a:lnTo>
                  <a:pt x="119510" y="47683"/>
                </a:lnTo>
                <a:lnTo>
                  <a:pt x="119838" y="52500"/>
                </a:lnTo>
                <a:lnTo>
                  <a:pt x="119555" y="57322"/>
                </a:lnTo>
                <a:lnTo>
                  <a:pt x="117230" y="66902"/>
                </a:lnTo>
                <a:lnTo>
                  <a:pt x="112677" y="76258"/>
                </a:lnTo>
                <a:lnTo>
                  <a:pt x="106043" y="85223"/>
                </a:lnTo>
                <a:lnTo>
                  <a:pt x="97470" y="93632"/>
                </a:lnTo>
                <a:lnTo>
                  <a:pt x="87105" y="101321"/>
                </a:lnTo>
                <a:lnTo>
                  <a:pt x="75092" y="108124"/>
                </a:lnTo>
                <a:lnTo>
                  <a:pt x="61575" y="113876"/>
                </a:lnTo>
                <a:lnTo>
                  <a:pt x="46700" y="118411"/>
                </a:lnTo>
                <a:lnTo>
                  <a:pt x="43234" y="119233"/>
                </a:lnTo>
                <a:lnTo>
                  <a:pt x="39742" y="119977"/>
                </a:lnTo>
              </a:path>
            </a:pathLst>
          </a:custGeom>
          <a:noFill/>
          <a:ln cap="flat" cmpd="sng" w="9525">
            <a:solidFill>
              <a:srgbClr val="9564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8" name="Google Shape;1858;p55"/>
          <p:cNvSpPr/>
          <p:nvPr/>
        </p:nvSpPr>
        <p:spPr>
          <a:xfrm>
            <a:off x="9207215" y="2559253"/>
            <a:ext cx="406293" cy="40629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9" name="Google Shape;1859;p55"/>
          <p:cNvSpPr/>
          <p:nvPr/>
        </p:nvSpPr>
        <p:spPr>
          <a:xfrm>
            <a:off x="9004069" y="2457678"/>
            <a:ext cx="406293" cy="4062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0" name="Google Shape;1860;p55"/>
          <p:cNvSpPr/>
          <p:nvPr/>
        </p:nvSpPr>
        <p:spPr>
          <a:xfrm>
            <a:off x="8191479" y="1645090"/>
            <a:ext cx="2234617" cy="223461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5233120" y="3241560"/>
            <a:ext cx="4610098" cy="38131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11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Wired vs. Wireless Privacy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1156420" y="1915999"/>
            <a:ext cx="3962399" cy="23193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6"/>
          <p:cNvSpPr/>
          <p:nvPr/>
        </p:nvSpPr>
        <p:spPr>
          <a:xfrm>
            <a:off x="7480465" y="2343035"/>
            <a:ext cx="3212934" cy="4864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6" name="Google Shape;1866;p56"/>
          <p:cNvSpPr/>
          <p:nvPr/>
        </p:nvSpPr>
        <p:spPr>
          <a:xfrm>
            <a:off x="0" y="1542955"/>
            <a:ext cx="106934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97448"/>
                </a:lnTo>
              </a:path>
            </a:pathLst>
          </a:custGeom>
          <a:noFill/>
          <a:ln cap="flat" cmpd="sng" w="9525">
            <a:solidFill>
              <a:srgbClr val="C8C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7" name="Google Shape;1867;p56"/>
          <p:cNvSpPr/>
          <p:nvPr/>
        </p:nvSpPr>
        <p:spPr>
          <a:xfrm>
            <a:off x="1805016" y="2335875"/>
            <a:ext cx="7086600" cy="41023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8" name="Google Shape;1868;p56"/>
          <p:cNvSpPr/>
          <p:nvPr/>
        </p:nvSpPr>
        <p:spPr>
          <a:xfrm>
            <a:off x="1849839" y="2358910"/>
            <a:ext cx="6995159" cy="4010025"/>
          </a:xfrm>
          <a:custGeom>
            <a:rect b="b" l="l" r="r" t="t"/>
            <a:pathLst>
              <a:path extrusionOk="0" h="120000" w="120000">
                <a:moveTo>
                  <a:pt x="85604" y="0"/>
                </a:moveTo>
                <a:lnTo>
                  <a:pt x="85604" y="29999"/>
                </a:lnTo>
                <a:lnTo>
                  <a:pt x="0" y="29999"/>
                </a:lnTo>
                <a:lnTo>
                  <a:pt x="0" y="89999"/>
                </a:lnTo>
                <a:lnTo>
                  <a:pt x="85604" y="89999"/>
                </a:lnTo>
                <a:lnTo>
                  <a:pt x="85604" y="119999"/>
                </a:lnTo>
                <a:lnTo>
                  <a:pt x="119999" y="59999"/>
                </a:lnTo>
                <a:lnTo>
                  <a:pt x="85604" y="0"/>
                </a:lnTo>
                <a:close/>
              </a:path>
            </a:pathLst>
          </a:custGeom>
          <a:solidFill>
            <a:srgbClr val="D4E0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9" name="Google Shape;1869;p56"/>
          <p:cNvSpPr txBox="1"/>
          <p:nvPr/>
        </p:nvSpPr>
        <p:spPr>
          <a:xfrm>
            <a:off x="1412826" y="4102301"/>
            <a:ext cx="1635760" cy="54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5400" lvl="0" marL="12700" marR="508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 Address Authentication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56"/>
          <p:cNvSpPr txBox="1"/>
          <p:nvPr/>
        </p:nvSpPr>
        <p:spPr>
          <a:xfrm>
            <a:off x="4008558" y="4198822"/>
            <a:ext cx="604520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56"/>
          <p:cNvSpPr txBox="1"/>
          <p:nvPr/>
        </p:nvSpPr>
        <p:spPr>
          <a:xfrm>
            <a:off x="5559391" y="4061662"/>
            <a:ext cx="1663064" cy="581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802.1x /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Dynamic WEP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56"/>
          <p:cNvSpPr/>
          <p:nvPr/>
        </p:nvSpPr>
        <p:spPr>
          <a:xfrm>
            <a:off x="1185717" y="3532908"/>
            <a:ext cx="8321038" cy="17082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73" name="Google Shape;1873;p56"/>
          <p:cNvSpPr txBox="1"/>
          <p:nvPr/>
        </p:nvSpPr>
        <p:spPr>
          <a:xfrm>
            <a:off x="7792416" y="4198822"/>
            <a:ext cx="135699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WPA/WPA2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56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Authentication Evolution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5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WPA/WPA2 Breakdown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57"/>
          <p:cNvSpPr/>
          <p:nvPr/>
        </p:nvSpPr>
        <p:spPr>
          <a:xfrm>
            <a:off x="4145048" y="1982586"/>
            <a:ext cx="5195454" cy="1251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1" name="Google Shape;1881;p57"/>
          <p:cNvSpPr txBox="1"/>
          <p:nvPr/>
        </p:nvSpPr>
        <p:spPr>
          <a:xfrm>
            <a:off x="4269699" y="2243399"/>
            <a:ext cx="4765675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 Snapshot of the 802.11i Standard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Commonly Used with TKIP Encryption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57"/>
          <p:cNvSpPr txBox="1"/>
          <p:nvPr/>
        </p:nvSpPr>
        <p:spPr>
          <a:xfrm>
            <a:off x="2357749" y="2345378"/>
            <a:ext cx="837565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57"/>
          <p:cNvSpPr/>
          <p:nvPr/>
        </p:nvSpPr>
        <p:spPr>
          <a:xfrm>
            <a:off x="4145048" y="3478876"/>
            <a:ext cx="5195454" cy="1251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4" name="Google Shape;1884;p57"/>
          <p:cNvSpPr txBox="1"/>
          <p:nvPr/>
        </p:nvSpPr>
        <p:spPr>
          <a:xfrm>
            <a:off x="4269699" y="3739973"/>
            <a:ext cx="4700905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Final Version of 802.11i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Commonly Used with AES Encryption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57"/>
          <p:cNvSpPr txBox="1"/>
          <p:nvPr/>
        </p:nvSpPr>
        <p:spPr>
          <a:xfrm>
            <a:off x="2255333" y="3841953"/>
            <a:ext cx="1042035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WPA2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57"/>
          <p:cNvSpPr/>
          <p:nvPr/>
        </p:nvSpPr>
        <p:spPr>
          <a:xfrm>
            <a:off x="4145048" y="4975166"/>
            <a:ext cx="5195454" cy="12510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7" name="Google Shape;1887;p57"/>
          <p:cNvSpPr txBox="1"/>
          <p:nvPr/>
        </p:nvSpPr>
        <p:spPr>
          <a:xfrm>
            <a:off x="4269699" y="5236545"/>
            <a:ext cx="4666615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Personal (PSK) – Home Use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Enterprise (802.1x/EAP) – Office Use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57"/>
          <p:cNvSpPr/>
          <p:nvPr/>
        </p:nvSpPr>
        <p:spPr>
          <a:xfrm>
            <a:off x="1293783" y="1845425"/>
            <a:ext cx="2959331" cy="45179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9" name="Google Shape;1889;p57"/>
          <p:cNvSpPr txBox="1"/>
          <p:nvPr/>
        </p:nvSpPr>
        <p:spPr>
          <a:xfrm>
            <a:off x="1596421" y="4957998"/>
            <a:ext cx="2360295" cy="1101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46050" lvl="0" marL="146050" marR="5080" rtl="0" algn="l">
              <a:lnSpc>
                <a:spcPct val="12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Authentication Mechanisms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8"/>
          <p:cNvSpPr/>
          <p:nvPr/>
        </p:nvSpPr>
        <p:spPr>
          <a:xfrm>
            <a:off x="1459635" y="2173174"/>
            <a:ext cx="7773986" cy="37433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5" name="Google Shape;1895;p58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Authentication: Open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59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Authentication: PSK (WEP)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59"/>
          <p:cNvSpPr/>
          <p:nvPr/>
        </p:nvSpPr>
        <p:spPr>
          <a:xfrm>
            <a:off x="1459635" y="2195399"/>
            <a:ext cx="7773986" cy="3163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0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7" name="Google Shape;1907;p60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Authentication: PSK (WEP) (Cont.)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60"/>
          <p:cNvSpPr txBox="1"/>
          <p:nvPr/>
        </p:nvSpPr>
        <p:spPr>
          <a:xfrm>
            <a:off x="310689" y="2164600"/>
            <a:ext cx="8471535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WLAN security protocol defined in the 802.11 specification: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Operates at Layer 2 and does not offer end-to-end 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Uses key plus initialization vector: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Initialization vector is a random number generated through the WEP algorithm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Key and initialization vector are used in encryption of the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Three user-specified key lengths: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2100" lvl="0" marL="647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40-bit key, combined with initialization vector to yield 64 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2100" lvl="0" marL="6477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104-bit key, combined with initialization vector to yield 128 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2100" lvl="0" marL="647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128-bit key, combined with initialization vector to yield 152 bits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Cisco wireless supports pre-shared key authentication: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2100" lvl="0" marL="647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Disabled by default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61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4" name="Google Shape;1914;p61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WEP Limitations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1"/>
          <p:cNvSpPr txBox="1"/>
          <p:nvPr/>
        </p:nvSpPr>
        <p:spPr>
          <a:xfrm>
            <a:off x="1614783" y="2158672"/>
            <a:ext cx="7346950" cy="4340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No per-packet authentication or message integrity check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16890" rtl="0" algn="l">
              <a:lnSpc>
                <a:spcPct val="117999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Hackers can easily obtain challenge phrase and encrypted response: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Crack the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Correctly decrypt captured data traffic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Weak encryption of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07950" rtl="0" algn="l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Repeating initialization vector can provide insight into cracking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Each client and AP must be configured with matching WEP key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Managing keys can be difficult in enterprise WLAN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34950" rtl="0" algn="l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Less secure than using open Layer 2 association and then applying user authentication with dynamic encryption method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62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1" name="Google Shape;1921;p6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Wi-Fi Protected Access (WPA)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62"/>
          <p:cNvSpPr txBox="1"/>
          <p:nvPr/>
        </p:nvSpPr>
        <p:spPr>
          <a:xfrm>
            <a:off x="1614783" y="2159942"/>
            <a:ext cx="7653655" cy="4272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WPA introduced in late 2003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Pre-standard implementation of IEEE 802.11i WLAN 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Addresses currently known security problems with WEP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659765" rtl="0" algn="l">
              <a:lnSpc>
                <a:spcPct val="113277"/>
              </a:lnSpc>
              <a:spcBef>
                <a:spcPts val="80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Allows software upgrade on already deployed 802.11 equipment to improve 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Components of WPA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316865" rtl="0" algn="l">
              <a:lnSpc>
                <a:spcPct val="113277"/>
              </a:lnSpc>
              <a:spcBef>
                <a:spcPts val="80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Authenticated key management using 802.1X: EAP authentication, and PSK authentication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Unicast and broadcast key management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Standardized TKIP per-packet keying and MIC protocol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Initialization vector space expansion: 48-bit initialization vectors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5080" rtl="0" algn="l">
              <a:lnSpc>
                <a:spcPct val="113277"/>
              </a:lnSpc>
              <a:spcBef>
                <a:spcPts val="80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Migration mode—coexistence of WPA and non-WPA devices (optional implementation that is not required for WPA certification)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63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WPA Authentication Modes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28" name="Google Shape;1928;p63"/>
          <p:cNvGraphicFramePr/>
          <p:nvPr/>
        </p:nvGraphicFramePr>
        <p:xfrm>
          <a:off x="1421533" y="24351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3970325"/>
                <a:gridCol w="3970325"/>
              </a:tblGrid>
              <a:tr h="714375">
                <a:tc>
                  <a:txBody>
                    <a:bodyPr/>
                    <a:lstStyle/>
                    <a:p>
                      <a:pPr indent="731520" lvl="0" marL="652780" marR="6477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Enterprise (802.1X Authentication)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13334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634" lvl="0" marL="13334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(PSK Authentication)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indent="-3810" lvl="0" marL="673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 server required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105600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 server not required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indent="-3810" lvl="0" marL="67310" marR="27368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RADIUS used for authentication and key distribution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129603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Shared secret used for authentication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indent="-3810" lvl="0" marL="673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Centralized access control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Local access control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indent="-3810" lvl="0" marL="67310" marR="83375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Encryption uses TKIP, AES optional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8255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Encryption uses TKIP, AES optional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6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4" name="Google Shape;1934;p6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WPA2 and IEEE 802.11i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64"/>
          <p:cNvSpPr txBox="1"/>
          <p:nvPr/>
        </p:nvSpPr>
        <p:spPr>
          <a:xfrm>
            <a:off x="1629069" y="1977695"/>
            <a:ext cx="7379970" cy="4163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802.11i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0344" lvl="0" marL="57594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Ratified in June 2004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0344" lvl="0" marL="57594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Standardizes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802.1X for authentication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AES to be used for encryption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Key management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WPA2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5900" lvl="0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Supplement to WPA ”version 1”, which uses TKIP encryption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0344" lvl="0" marL="57594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Provides for AES encryption to be used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5900" lvl="0" marL="571500" marR="922655" rtl="0" algn="l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Third-party testing and certification for WLAN device compatibility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65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1" name="Google Shape;1941;p6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IEEE 802.11i and AES Encryption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65"/>
          <p:cNvSpPr txBox="1"/>
          <p:nvPr>
            <p:ph idx="1" type="body"/>
          </p:nvPr>
        </p:nvSpPr>
        <p:spPr>
          <a:xfrm>
            <a:off x="196390" y="1898322"/>
            <a:ext cx="10300619" cy="4934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78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Uses AES encryption in lieu of RC4 encryption</a:t>
            </a:r>
            <a:endParaRPr/>
          </a:p>
          <a:p>
            <a:pPr indent="-12064" lvl="0" marL="126364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Specific AES implementation used in 802.11i is called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" lvl="0" marL="26797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“AES Counter Mode with CBC-MAC authentication” (a.k.a. AES-CCMP)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2064" lvl="0" marL="12636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128-bit, symmetric block cipher (versus RC4 stream cipher)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4" lvl="0" marL="12636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AES cryptographically more robust than RC4 (and requires more computational power)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4" lvl="0" marL="12636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2000" u="none" cap="none" strike="noStrike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AES is implemented in hardware</a:t>
            </a:r>
            <a:endParaRPr b="0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3" name="Google Shape;153;p12"/>
          <p:cNvSpPr/>
          <p:nvPr/>
        </p:nvSpPr>
        <p:spPr>
          <a:xfrm>
            <a:off x="5809384" y="4295660"/>
            <a:ext cx="3881436" cy="27590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" name="Google Shape;154;p1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1614783" y="1982355"/>
            <a:ext cx="4208145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Proving identity can be done using: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Something you know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697865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Password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697865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Something you do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Something you have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697865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Physical object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065" lvl="0" marL="697865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Value read from a device you have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Something you are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065" lvl="0" marL="697865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Biometric reading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3747220" y="5149734"/>
            <a:ext cx="1316037" cy="18287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p12"/>
          <p:cNvSpPr/>
          <p:nvPr/>
        </p:nvSpPr>
        <p:spPr>
          <a:xfrm>
            <a:off x="6261821" y="1660410"/>
            <a:ext cx="3200397" cy="255428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66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WPA/WPA2/802.11i Comparison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48" name="Google Shape;1948;p66"/>
          <p:cNvGraphicFramePr/>
          <p:nvPr/>
        </p:nvGraphicFramePr>
        <p:xfrm>
          <a:off x="1446935" y="2316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2646350"/>
                <a:gridCol w="2647950"/>
                <a:gridCol w="2646350"/>
              </a:tblGrid>
              <a:tr h="595300">
                <a:tc>
                  <a:txBody>
                    <a:bodyPr/>
                    <a:lstStyle/>
                    <a:p>
                      <a:pPr indent="0" lvl="0" marL="0" marR="13334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WPA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12065" lvl="0" marL="247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WPA2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7620" lvl="0" marL="203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802.11i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</a:tr>
              <a:tr h="595325">
                <a:tc>
                  <a:txBody>
                    <a:bodyPr/>
                    <a:lstStyle/>
                    <a:p>
                      <a:pPr indent="-3810" lvl="0" marL="673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SOHO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Enterprise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Enterprise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250">
                <a:tc>
                  <a:txBody>
                    <a:bodyPr/>
                    <a:lstStyle/>
                    <a:p>
                      <a:pPr indent="-3810" lvl="0" marL="6731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802.1X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810" lvl="0" marL="6731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authentication/PSK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802.1X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4" lvl="0" marL="75565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authentication/PSK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802.1X authentication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250">
                <a:tc>
                  <a:txBody>
                    <a:bodyPr/>
                    <a:lstStyle/>
                    <a:p>
                      <a:pPr indent="-3810" lvl="0" marL="67310" marR="23939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128-bit RC4 w/ TKIP encryption cipher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61722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128-bit AES encryption cipher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60769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128-bit AES encryption cipher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300">
                <a:tc>
                  <a:txBody>
                    <a:bodyPr/>
                    <a:lstStyle/>
                    <a:p>
                      <a:pPr indent="-3810" lvl="0" marL="673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 hoc not supported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 hoc not supported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Allows ad hoc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250">
                <a:tc>
                  <a:txBody>
                    <a:bodyPr/>
                    <a:lstStyle/>
                    <a:p>
                      <a:pPr indent="-3810" lvl="0" marL="67310" marR="78549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Test devices for compliance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786765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Test devices for compliance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4" lvl="0" marL="75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 test, specification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67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4" name="Google Shape;1954;p6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MAC Filtering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67"/>
          <p:cNvSpPr txBox="1"/>
          <p:nvPr/>
        </p:nvSpPr>
        <p:spPr>
          <a:xfrm>
            <a:off x="1614783" y="2158672"/>
            <a:ext cx="7586345" cy="3335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Allows clients based on their MAC addresses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option is enabled on a per WLAN basis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Controller checks for the presence of the client MAC address: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 a local database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the address is not present, relays to a RADIUS server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 list contains 500 addresses, can be extended to 2000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5080" rtl="0" algn="l">
              <a:lnSpc>
                <a:spcPct val="103600"/>
              </a:lnSpc>
              <a:spcBef>
                <a:spcPts val="78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database is shared by local management users (including lobby ambassadors), net users (including guest users), MAC filter entries, and disabled clients.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68"/>
          <p:cNvSpPr/>
          <p:nvPr/>
        </p:nvSpPr>
        <p:spPr>
          <a:xfrm>
            <a:off x="7480465" y="2343035"/>
            <a:ext cx="3212934" cy="4864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1" name="Google Shape;1961;p68"/>
          <p:cNvSpPr/>
          <p:nvPr/>
        </p:nvSpPr>
        <p:spPr>
          <a:xfrm>
            <a:off x="0" y="1542955"/>
            <a:ext cx="106934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97448"/>
                </a:lnTo>
              </a:path>
            </a:pathLst>
          </a:custGeom>
          <a:noFill/>
          <a:ln cap="flat" cmpd="sng" w="9525">
            <a:solidFill>
              <a:srgbClr val="C8C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2" name="Google Shape;1962;p68"/>
          <p:cNvSpPr/>
          <p:nvPr/>
        </p:nvSpPr>
        <p:spPr>
          <a:xfrm>
            <a:off x="4585623" y="3391592"/>
            <a:ext cx="1525385" cy="15253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3" name="Google Shape;1963;p68"/>
          <p:cNvSpPr/>
          <p:nvPr/>
        </p:nvSpPr>
        <p:spPr>
          <a:xfrm>
            <a:off x="3687848" y="2884516"/>
            <a:ext cx="1151312" cy="9767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4" name="Google Shape;1964;p68"/>
          <p:cNvSpPr/>
          <p:nvPr/>
        </p:nvSpPr>
        <p:spPr>
          <a:xfrm>
            <a:off x="3089332" y="2489662"/>
            <a:ext cx="1454726" cy="118456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5" name="Google Shape;1965;p68"/>
          <p:cNvSpPr/>
          <p:nvPr/>
        </p:nvSpPr>
        <p:spPr>
          <a:xfrm>
            <a:off x="5092698" y="2236123"/>
            <a:ext cx="507076" cy="1192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6" name="Google Shape;1966;p68"/>
          <p:cNvSpPr/>
          <p:nvPr/>
        </p:nvSpPr>
        <p:spPr>
          <a:xfrm>
            <a:off x="4618874" y="1695796"/>
            <a:ext cx="1454726" cy="118040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7" name="Google Shape;1967;p68"/>
          <p:cNvSpPr/>
          <p:nvPr/>
        </p:nvSpPr>
        <p:spPr>
          <a:xfrm>
            <a:off x="5857469" y="2884516"/>
            <a:ext cx="1147155" cy="97674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8" name="Google Shape;1968;p68"/>
          <p:cNvSpPr txBox="1"/>
          <p:nvPr/>
        </p:nvSpPr>
        <p:spPr>
          <a:xfrm>
            <a:off x="1311361" y="3736224"/>
            <a:ext cx="7998459" cy="3006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" lvl="0" marL="80010" marR="0" rtl="0" algn="ctr">
              <a:lnSpc>
                <a:spcPct val="112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2700" lvl="0" marL="3556000" marR="3469004" rtl="0" algn="ctr">
              <a:lnSpc>
                <a:spcPct val="105555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Type(s) Deployed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555"/>
              </a:lnSpc>
              <a:spcBef>
                <a:spcPts val="49"/>
              </a:spcBef>
              <a:spcAft>
                <a:spcPts val="0"/>
              </a:spcAft>
              <a:buNone/>
            </a:pPr>
            <a:r>
              <a:t/>
            </a:r>
            <a:endParaRPr sz="2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Most clients such as Windows, Mac OSX, Apple iOS devices support EAP-TLS, PEAP (MS-CHAPv2).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Additional supplicants can add more EAP types (Cisco AnyConnect).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82880" rtl="0" algn="l">
              <a:lnSpc>
                <a:spcPct val="115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Certain EAP types (TLS) can be more difficult to deploy than others depending on device type.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68"/>
          <p:cNvSpPr txBox="1"/>
          <p:nvPr/>
        </p:nvSpPr>
        <p:spPr>
          <a:xfrm>
            <a:off x="3203462" y="2935970"/>
            <a:ext cx="12331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 Support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68"/>
          <p:cNvSpPr txBox="1"/>
          <p:nvPr/>
        </p:nvSpPr>
        <p:spPr>
          <a:xfrm>
            <a:off x="4845645" y="2064134"/>
            <a:ext cx="1010285" cy="41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" lvl="0" marL="33655" marR="508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Security vs. Complexity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68"/>
          <p:cNvSpPr/>
          <p:nvPr/>
        </p:nvSpPr>
        <p:spPr>
          <a:xfrm>
            <a:off x="6152572" y="2489662"/>
            <a:ext cx="1454726" cy="11845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2" name="Google Shape;1972;p68"/>
          <p:cNvSpPr txBox="1"/>
          <p:nvPr/>
        </p:nvSpPr>
        <p:spPr>
          <a:xfrm>
            <a:off x="6265053" y="2758170"/>
            <a:ext cx="1233170" cy="617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Authentication Server Support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68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Choosing an EAP Method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69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79" name="Google Shape;1979;p69"/>
          <p:cNvSpPr txBox="1"/>
          <p:nvPr/>
        </p:nvSpPr>
        <p:spPr>
          <a:xfrm>
            <a:off x="196389" y="636241"/>
            <a:ext cx="5920105" cy="81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43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Authentication Best Practices: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WPA2-Enterprise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69"/>
          <p:cNvSpPr/>
          <p:nvPr/>
        </p:nvSpPr>
        <p:spPr>
          <a:xfrm>
            <a:off x="1310408" y="2190403"/>
            <a:ext cx="8055032" cy="33541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1" name="Google Shape;1981;p69"/>
          <p:cNvSpPr/>
          <p:nvPr/>
        </p:nvSpPr>
        <p:spPr>
          <a:xfrm>
            <a:off x="1713576" y="1886989"/>
            <a:ext cx="5660966" cy="7190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2" name="Google Shape;1982;p69"/>
          <p:cNvSpPr/>
          <p:nvPr/>
        </p:nvSpPr>
        <p:spPr>
          <a:xfrm>
            <a:off x="1310408" y="5856316"/>
            <a:ext cx="8055032" cy="10058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3" name="Google Shape;1983;p69"/>
          <p:cNvSpPr/>
          <p:nvPr/>
        </p:nvSpPr>
        <p:spPr>
          <a:xfrm>
            <a:off x="1713576" y="5552901"/>
            <a:ext cx="5660966" cy="71905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4" name="Google Shape;1984;p69"/>
          <p:cNvSpPr txBox="1"/>
          <p:nvPr/>
        </p:nvSpPr>
        <p:spPr>
          <a:xfrm>
            <a:off x="1971145" y="2050806"/>
            <a:ext cx="5502275" cy="4578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255" lvl="0" marL="33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Strong Authentication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142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Extensible Authentication Protocol (EAP)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Outside Methods (Protective Tunnel):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28600" lvl="1" marL="4699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0" i="0" lang="en-US" sz="2100" u="none" cap="none" strike="noStrike">
                <a:latin typeface="Arial"/>
                <a:ea typeface="Arial"/>
                <a:cs typeface="Arial"/>
                <a:sym typeface="Arial"/>
              </a:rPr>
              <a:t>PEAP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469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0" i="0" lang="en-US" sz="2100" u="none" cap="none" strike="noStrike">
                <a:latin typeface="Arial"/>
                <a:ea typeface="Arial"/>
                <a:cs typeface="Arial"/>
                <a:sym typeface="Arial"/>
              </a:rPr>
              <a:t>EAP-FAST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Inside Methods (Authentication Credentials):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228600" lvl="1" marL="469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0" i="0" lang="en-US" sz="2100" u="none" cap="none" strike="noStrike">
                <a:latin typeface="Arial"/>
                <a:ea typeface="Arial"/>
                <a:cs typeface="Arial"/>
                <a:sym typeface="Arial"/>
              </a:rPr>
              <a:t>EAP-MSCHAPv2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469900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0" i="0" lang="en-US" sz="2100" u="none" cap="none" strike="noStrike">
                <a:latin typeface="Arial"/>
                <a:ea typeface="Arial"/>
                <a:cs typeface="Arial"/>
                <a:sym typeface="Arial"/>
              </a:rPr>
              <a:t>EAP-GTC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1" marL="469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0" i="0" lang="en-US" sz="2100" u="none" cap="none" strike="noStrike">
                <a:latin typeface="Arial"/>
                <a:ea typeface="Arial"/>
                <a:cs typeface="Arial"/>
                <a:sym typeface="Arial"/>
              </a:rPr>
              <a:t>EAP-TLS (Certificate Based)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60325" lvl="1" marL="457200" marR="0" rtl="0" algn="l">
              <a:lnSpc>
                <a:spcPct val="115789"/>
              </a:lnSpc>
              <a:spcBef>
                <a:spcPts val="36"/>
              </a:spcBef>
              <a:spcAft>
                <a:spcPts val="0"/>
              </a:spcAft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1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255" lvl="0" marL="33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Strong Encryption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142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AES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70"/>
          <p:cNvSpPr/>
          <p:nvPr/>
        </p:nvSpPr>
        <p:spPr>
          <a:xfrm>
            <a:off x="7480465" y="2343035"/>
            <a:ext cx="3212934" cy="48640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0" name="Google Shape;1990;p70"/>
          <p:cNvSpPr/>
          <p:nvPr/>
        </p:nvSpPr>
        <p:spPr>
          <a:xfrm>
            <a:off x="0" y="1542955"/>
            <a:ext cx="10693400" cy="19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97448"/>
                </a:lnTo>
              </a:path>
            </a:pathLst>
          </a:custGeom>
          <a:noFill/>
          <a:ln cap="flat" cmpd="sng" w="9525">
            <a:solidFill>
              <a:srgbClr val="C8C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1" name="Google Shape;1991;p70"/>
          <p:cNvSpPr/>
          <p:nvPr/>
        </p:nvSpPr>
        <p:spPr>
          <a:xfrm>
            <a:off x="1410161" y="1691641"/>
            <a:ext cx="6043352" cy="29967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2" name="Google Shape;1992;p70"/>
          <p:cNvSpPr/>
          <p:nvPr/>
        </p:nvSpPr>
        <p:spPr>
          <a:xfrm>
            <a:off x="1551477" y="2406534"/>
            <a:ext cx="1005839" cy="77308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3" name="Google Shape;1993;p70"/>
          <p:cNvSpPr txBox="1"/>
          <p:nvPr/>
        </p:nvSpPr>
        <p:spPr>
          <a:xfrm>
            <a:off x="1627289" y="1863943"/>
            <a:ext cx="2701290" cy="922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Tunneling-Based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1270" lvl="0" marL="179070" marR="0" rtl="0" algn="l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70"/>
          <p:cNvSpPr txBox="1"/>
          <p:nvPr/>
        </p:nvSpPr>
        <p:spPr>
          <a:xfrm>
            <a:off x="1758048" y="2744401"/>
            <a:ext cx="60198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PEAP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70"/>
          <p:cNvSpPr/>
          <p:nvPr/>
        </p:nvSpPr>
        <p:spPr>
          <a:xfrm>
            <a:off x="1551477" y="3092335"/>
            <a:ext cx="1005839" cy="76892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6" name="Google Shape;1996;p70"/>
          <p:cNvSpPr txBox="1"/>
          <p:nvPr/>
        </p:nvSpPr>
        <p:spPr>
          <a:xfrm>
            <a:off x="1782136" y="3233858"/>
            <a:ext cx="553720" cy="46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 TTLS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70"/>
          <p:cNvSpPr/>
          <p:nvPr/>
        </p:nvSpPr>
        <p:spPr>
          <a:xfrm>
            <a:off x="1551477" y="3778135"/>
            <a:ext cx="1005839" cy="76892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8" name="Google Shape;1998;p70"/>
          <p:cNvSpPr/>
          <p:nvPr/>
        </p:nvSpPr>
        <p:spPr>
          <a:xfrm>
            <a:off x="2598881" y="2419004"/>
            <a:ext cx="4709158" cy="21239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9" name="Google Shape;1999;p70"/>
          <p:cNvSpPr txBox="1"/>
          <p:nvPr/>
        </p:nvSpPr>
        <p:spPr>
          <a:xfrm>
            <a:off x="1311361" y="3906322"/>
            <a:ext cx="7583170" cy="2975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8890" lvl="0" marL="461009" marR="6541769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 FAST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99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247015" rtl="0" algn="l">
              <a:lnSpc>
                <a:spcPct val="9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Tunnel-based - Common deployments use a tunneling protocol (EAP-PEAP) combined with an inner EAP type such as EAP- MSCHAPv2.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provides security for the inner EAP type which may be vulnerable by itself.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54305" rtl="0" algn="l">
              <a:lnSpc>
                <a:spcPct val="115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6804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EE68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Certificate-based – For more security EAP-TLS provides mutual authentication of both the server and client.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70"/>
          <p:cNvSpPr txBox="1"/>
          <p:nvPr/>
        </p:nvSpPr>
        <p:spPr>
          <a:xfrm>
            <a:off x="2806255" y="2578089"/>
            <a:ext cx="229870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Inner Methods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70"/>
          <p:cNvSpPr/>
          <p:nvPr/>
        </p:nvSpPr>
        <p:spPr>
          <a:xfrm>
            <a:off x="2706946" y="3320934"/>
            <a:ext cx="2277686" cy="10266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2" name="Google Shape;2002;p70"/>
          <p:cNvSpPr txBox="1"/>
          <p:nvPr/>
        </p:nvSpPr>
        <p:spPr>
          <a:xfrm>
            <a:off x="3357995" y="3672470"/>
            <a:ext cx="985519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EAP-GTC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70"/>
          <p:cNvSpPr/>
          <p:nvPr/>
        </p:nvSpPr>
        <p:spPr>
          <a:xfrm>
            <a:off x="4918131" y="3320934"/>
            <a:ext cx="2277686" cy="10266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4" name="Google Shape;2004;p70"/>
          <p:cNvSpPr txBox="1"/>
          <p:nvPr/>
        </p:nvSpPr>
        <p:spPr>
          <a:xfrm>
            <a:off x="5218585" y="3672470"/>
            <a:ext cx="168148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EAP-MSCHAPv2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70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EAP Authentication Types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70"/>
          <p:cNvSpPr/>
          <p:nvPr/>
        </p:nvSpPr>
        <p:spPr>
          <a:xfrm>
            <a:off x="7507546" y="1691641"/>
            <a:ext cx="2082337" cy="29967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7" name="Google Shape;2007;p70"/>
          <p:cNvSpPr txBox="1"/>
          <p:nvPr/>
        </p:nvSpPr>
        <p:spPr>
          <a:xfrm>
            <a:off x="7709424" y="1886897"/>
            <a:ext cx="1683385" cy="741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4965" lvl="0" marL="354965" marR="508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Certificate- Based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70"/>
          <p:cNvSpPr/>
          <p:nvPr/>
        </p:nvSpPr>
        <p:spPr>
          <a:xfrm>
            <a:off x="7549109" y="2988425"/>
            <a:ext cx="1995054" cy="1413163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9" name="Google Shape;2009;p70"/>
          <p:cNvSpPr txBox="1"/>
          <p:nvPr/>
        </p:nvSpPr>
        <p:spPr>
          <a:xfrm>
            <a:off x="7797230" y="3444124"/>
            <a:ext cx="1508125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EAP-TLS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71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EAP Methods Comparison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71"/>
          <p:cNvSpPr txBox="1"/>
          <p:nvPr/>
        </p:nvSpPr>
        <p:spPr>
          <a:xfrm>
            <a:off x="1539961" y="6747256"/>
            <a:ext cx="4348480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* PACs can be provisioned anonymously for minimal complexity.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16" name="Google Shape;2016;p71"/>
          <p:cNvGraphicFramePr/>
          <p:nvPr/>
        </p:nvGraphicFramePr>
        <p:xfrm>
          <a:off x="1421533" y="18699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4357975"/>
                <a:gridCol w="1287325"/>
                <a:gridCol w="1257025"/>
                <a:gridCol w="1298675"/>
              </a:tblGrid>
              <a:tr h="88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0" marB="0" marR="0" marL="0"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714" lvl="0" marL="1708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EAP-TLS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7D00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200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PEAP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7D00"/>
                    </a:solidFill>
                  </a:tcPr>
                </a:tc>
                <a:tc>
                  <a:txBody>
                    <a:bodyPr/>
                    <a:lstStyle/>
                    <a:p>
                      <a:pPr indent="-11430" lvl="0" marL="876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EAP-FAST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7D00"/>
                    </a:solidFill>
                  </a:tcPr>
                </a:tc>
              </a:tr>
              <a:tr h="564900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Fast Secure Roaming (CCKM)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" lvl="0" marL="158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10795" lvl="0" marL="1079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90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62425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Local WLC Authentication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" lvl="0" marL="158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10795" lvl="0" marL="1079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64900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OTP (One Time Password) Support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762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10795" lvl="0" marL="1079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64900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 Certificates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" lvl="0" marL="158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10795" lvl="0" marL="1079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133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64900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 Certificates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" lvl="0" marL="158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5079" lvl="0" marL="177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13334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64900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PAC (Protected Access Credentials)*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7620" lvl="0" marL="762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5079" lvl="0" marL="177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152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567400">
                <a:tc>
                  <a:txBody>
                    <a:bodyPr/>
                    <a:lstStyle/>
                    <a:p>
                      <a:pPr indent="-4445" lvl="0" marL="1822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 Complexity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715" lvl="0" marL="4121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CCF"/>
                    </a:solidFill>
                  </a:tcPr>
                </a:tc>
                <a:tc>
                  <a:txBody>
                    <a:bodyPr/>
                    <a:lstStyle/>
                    <a:p>
                      <a:pPr indent="-5715" lvl="0" marL="2343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B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8E8E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7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1350">
            <a:noAutofit/>
          </a:bodyPr>
          <a:lstStyle/>
          <a:p>
            <a:pPr indent="-6350" lvl="0" marL="196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Encryption Evolution</a:t>
            </a:r>
            <a:endParaRPr b="1" i="0" sz="30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72"/>
          <p:cNvSpPr/>
          <p:nvPr/>
        </p:nvSpPr>
        <p:spPr>
          <a:xfrm>
            <a:off x="1734357" y="2090651"/>
            <a:ext cx="7211289" cy="3595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3" name="Google Shape;2023;p72"/>
          <p:cNvSpPr/>
          <p:nvPr/>
        </p:nvSpPr>
        <p:spPr>
          <a:xfrm>
            <a:off x="1061027" y="3146367"/>
            <a:ext cx="2639291" cy="1529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4" name="Google Shape;2024;p72"/>
          <p:cNvSpPr txBox="1"/>
          <p:nvPr/>
        </p:nvSpPr>
        <p:spPr>
          <a:xfrm>
            <a:off x="1792606" y="3230321"/>
            <a:ext cx="1183005" cy="127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2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(RC4)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72"/>
          <p:cNvSpPr/>
          <p:nvPr/>
        </p:nvSpPr>
        <p:spPr>
          <a:xfrm>
            <a:off x="4020357" y="3146367"/>
            <a:ext cx="2639291" cy="1529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6" name="Google Shape;2026;p72"/>
          <p:cNvSpPr txBox="1"/>
          <p:nvPr/>
        </p:nvSpPr>
        <p:spPr>
          <a:xfrm>
            <a:off x="4306861" y="3288233"/>
            <a:ext cx="2075180" cy="11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TKIP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(RC4 and MIC)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72"/>
          <p:cNvSpPr/>
          <p:nvPr/>
        </p:nvSpPr>
        <p:spPr>
          <a:xfrm>
            <a:off x="6983844" y="3146367"/>
            <a:ext cx="2635134" cy="15295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28" name="Google Shape;2028;p72"/>
          <p:cNvSpPr txBox="1"/>
          <p:nvPr/>
        </p:nvSpPr>
        <p:spPr>
          <a:xfrm>
            <a:off x="7649994" y="3260293"/>
            <a:ext cx="1309370" cy="1200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AES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(CCMP)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73"/>
          <p:cNvSpPr txBox="1"/>
          <p:nvPr/>
        </p:nvSpPr>
        <p:spPr>
          <a:xfrm>
            <a:off x="380662" y="661554"/>
            <a:ext cx="487489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Encryption Best Practices: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73"/>
          <p:cNvSpPr/>
          <p:nvPr/>
        </p:nvSpPr>
        <p:spPr>
          <a:xfrm>
            <a:off x="1310408" y="1824644"/>
            <a:ext cx="8055032" cy="2734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5" name="Google Shape;2035;p73"/>
          <p:cNvSpPr/>
          <p:nvPr/>
        </p:nvSpPr>
        <p:spPr>
          <a:xfrm>
            <a:off x="1717732" y="1637607"/>
            <a:ext cx="5656809" cy="4862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6" name="Google Shape;2036;p73"/>
          <p:cNvSpPr/>
          <p:nvPr/>
        </p:nvSpPr>
        <p:spPr>
          <a:xfrm>
            <a:off x="1310408" y="4729941"/>
            <a:ext cx="8055032" cy="217793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7" name="Google Shape;2037;p73"/>
          <p:cNvSpPr/>
          <p:nvPr/>
        </p:nvSpPr>
        <p:spPr>
          <a:xfrm>
            <a:off x="1717732" y="4522124"/>
            <a:ext cx="5656809" cy="4821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8" name="Google Shape;2038;p73"/>
          <p:cNvSpPr txBox="1"/>
          <p:nvPr/>
        </p:nvSpPr>
        <p:spPr>
          <a:xfrm>
            <a:off x="380662" y="1075574"/>
            <a:ext cx="8279765" cy="5588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TKIP and AES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69" lvl="0" marL="1614170" marR="0" rtl="0" algn="l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TKIP (Temporal Key Integrity Protocol)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0" rtl="0" algn="l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Use only for legacy clients without AES support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Often a software update for WEP clients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575945" rtl="0" algn="l">
              <a:lnSpc>
                <a:spcPct val="108333"/>
              </a:lnSpc>
              <a:spcBef>
                <a:spcPts val="439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be run in conjunction with AES (mixed- mode)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389255" rtl="0" algn="l">
              <a:lnSpc>
                <a:spcPct val="108333"/>
              </a:lnSpc>
              <a:spcBef>
                <a:spcPts val="400"/>
              </a:spcBef>
              <a:spcAft>
                <a:spcPts val="0"/>
              </a:spcAft>
              <a:buClr>
                <a:srgbClr val="EE680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E6804"/>
                </a:solidFill>
                <a:latin typeface="Arial"/>
                <a:ea typeface="Arial"/>
                <a:cs typeface="Arial"/>
                <a:sym typeface="Arial"/>
              </a:rPr>
              <a:t>Is being discontinued by the WiFi Alliance for certification.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269" lvl="0" marL="1614170" marR="0" rtl="0" algn="l">
              <a:lnSpc>
                <a:spcPct val="117250"/>
              </a:lnSpc>
              <a:spcBef>
                <a:spcPts val="21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AES (Advanced Encryption Standard)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160655" rtl="0" algn="l">
              <a:lnSpc>
                <a:spcPct val="104166"/>
              </a:lnSpc>
              <a:spcBef>
                <a:spcPts val="34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Requires hardware support (~2005 chipsets or later)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Achieves line-rate speeds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33045" lvl="0" marL="1833245" marR="5080" rtl="0" algn="l">
              <a:lnSpc>
                <a:spcPct val="108333"/>
              </a:lnSpc>
              <a:spcBef>
                <a:spcPts val="440"/>
              </a:spcBef>
              <a:spcAft>
                <a:spcPts val="0"/>
              </a:spcAft>
              <a:buClr>
                <a:srgbClr val="EE6804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EE6804"/>
                </a:solidFill>
                <a:latin typeface="Arial"/>
                <a:ea typeface="Arial"/>
                <a:cs typeface="Arial"/>
                <a:sym typeface="Arial"/>
              </a:rPr>
              <a:t>Only encryption standard supported for 802.11n data rates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7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44" name="Google Shape;2044;p7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The TKIP Vulnerability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74"/>
          <p:cNvSpPr txBox="1"/>
          <p:nvPr/>
        </p:nvSpPr>
        <p:spPr>
          <a:xfrm>
            <a:off x="196390" y="1914476"/>
            <a:ext cx="10419080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0665" lvl="0" marL="240665" marR="4323715" rtl="0" algn="l">
              <a:lnSpc>
                <a:spcPct val="9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Once thought safe, TKIP encryption is cracked: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http://www.pcworld.com/businesscenter/article/153396/</a:t>
            </a:r>
            <a:r>
              <a:rPr lang="en-US" sz="1800">
                <a:solidFill>
                  <a:srgbClr val="47B0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rgbClr val="47B0D5"/>
                </a:solidFill>
                <a:latin typeface="Arial"/>
                <a:ea typeface="Arial"/>
                <a:cs typeface="Arial"/>
                <a:sym typeface="Arial"/>
              </a:rPr>
              <a:t>once_thought_safe_wpa_wifi_encryption_is_cracked.html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421005" rtl="0" algn="l">
              <a:lnSpc>
                <a:spcPct val="115000"/>
              </a:lnSpc>
              <a:spcBef>
                <a:spcPts val="11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Security researchers claim that they can crack the message integrity (MIC) key used in TKIP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Recovery of MIC key facilitates packet forgeries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but only between AP and client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0665" lvl="0" marL="240665" marR="419100" rtl="0" algn="l">
              <a:lnSpc>
                <a:spcPct val="115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Encryption key is *not* recovered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therefore data traffic cannot be read via this attack – this is not like the WEP crack of years back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What is the Risk?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51434" lvl="0" marL="469265" marR="5080" rtl="0" algn="l">
              <a:lnSpc>
                <a:spcPct val="112222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Common traffic types, such as ARP and DNS, can be replayed to client for very limited duration… at most 7 times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75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75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75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3" name="Google Shape;2053;p75"/>
          <p:cNvSpPr/>
          <p:nvPr/>
        </p:nvSpPr>
        <p:spPr>
          <a:xfrm>
            <a:off x="0" y="3626191"/>
            <a:ext cx="9875351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/>
          <p:nvPr/>
        </p:nvSpPr>
        <p:spPr>
          <a:xfrm>
            <a:off x="2231160" y="1949335"/>
            <a:ext cx="6269036" cy="44942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3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Authenticating Devices vs. Users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76"/>
          <p:cNvSpPr/>
          <p:nvPr/>
        </p:nvSpPr>
        <p:spPr>
          <a:xfrm>
            <a:off x="1158009" y="1722324"/>
            <a:ext cx="8494709" cy="48863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9" name="Google Shape;2059;p76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802.1x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76"/>
          <p:cNvSpPr/>
          <p:nvPr/>
        </p:nvSpPr>
        <p:spPr>
          <a:xfrm>
            <a:off x="4618211" y="4098635"/>
            <a:ext cx="1538119" cy="7500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1" name="Google Shape;2061;p76"/>
          <p:cNvSpPr/>
          <p:nvPr/>
        </p:nvSpPr>
        <p:spPr>
          <a:xfrm>
            <a:off x="4962241" y="5663517"/>
            <a:ext cx="1026794" cy="3695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70" y="0"/>
                </a:lnTo>
                <a:lnTo>
                  <a:pt x="119970" y="119922"/>
                </a:lnTo>
                <a:lnTo>
                  <a:pt x="0" y="119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2" name="Google Shape;2062;p76"/>
          <p:cNvSpPr txBox="1"/>
          <p:nvPr/>
        </p:nvSpPr>
        <p:spPr>
          <a:xfrm>
            <a:off x="5040981" y="5709237"/>
            <a:ext cx="5340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WLC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77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8" name="Google Shape;2068;p7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802.1x Architecture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77"/>
          <p:cNvSpPr/>
          <p:nvPr/>
        </p:nvSpPr>
        <p:spPr>
          <a:xfrm>
            <a:off x="4280620" y="3670184"/>
            <a:ext cx="4527550" cy="412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BACDD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0" name="Google Shape;2070;p77"/>
          <p:cNvSpPr txBox="1"/>
          <p:nvPr/>
        </p:nvSpPr>
        <p:spPr>
          <a:xfrm>
            <a:off x="6178461" y="3645419"/>
            <a:ext cx="737235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EAP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77"/>
          <p:cNvSpPr/>
          <p:nvPr/>
        </p:nvSpPr>
        <p:spPr>
          <a:xfrm>
            <a:off x="1613621" y="4502034"/>
            <a:ext cx="2438400" cy="4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2" name="Google Shape;2072;p77"/>
          <p:cNvSpPr txBox="1"/>
          <p:nvPr/>
        </p:nvSpPr>
        <p:spPr>
          <a:xfrm>
            <a:off x="1692361" y="4512194"/>
            <a:ext cx="2002155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Session Key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77"/>
          <p:cNvSpPr/>
          <p:nvPr/>
        </p:nvSpPr>
        <p:spPr>
          <a:xfrm>
            <a:off x="1613621" y="6083184"/>
            <a:ext cx="2438400" cy="4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96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4" name="Google Shape;2074;p77"/>
          <p:cNvSpPr txBox="1"/>
          <p:nvPr/>
        </p:nvSpPr>
        <p:spPr>
          <a:xfrm>
            <a:off x="1692361" y="6093344"/>
            <a:ext cx="170561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77"/>
          <p:cNvSpPr/>
          <p:nvPr/>
        </p:nvSpPr>
        <p:spPr>
          <a:xfrm>
            <a:off x="1613622" y="2863734"/>
            <a:ext cx="2460625" cy="4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CE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6" name="Google Shape;2076;p77"/>
          <p:cNvSpPr/>
          <p:nvPr/>
        </p:nvSpPr>
        <p:spPr>
          <a:xfrm>
            <a:off x="1613621" y="1873134"/>
            <a:ext cx="2438400" cy="4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DB4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7" name="Google Shape;2077;p77"/>
          <p:cNvSpPr/>
          <p:nvPr/>
        </p:nvSpPr>
        <p:spPr>
          <a:xfrm>
            <a:off x="8071567" y="5813309"/>
            <a:ext cx="0" cy="21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9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8" name="Google Shape;2078;p77"/>
          <p:cNvSpPr/>
          <p:nvPr/>
        </p:nvSpPr>
        <p:spPr>
          <a:xfrm>
            <a:off x="8028706" y="5784734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9" name="Google Shape;2079;p77"/>
          <p:cNvSpPr/>
          <p:nvPr/>
        </p:nvSpPr>
        <p:spPr>
          <a:xfrm>
            <a:off x="8028706" y="5972059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8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0" name="Google Shape;2080;p77"/>
          <p:cNvSpPr/>
          <p:nvPr/>
        </p:nvSpPr>
        <p:spPr>
          <a:xfrm>
            <a:off x="4877561" y="4149609"/>
            <a:ext cx="1905" cy="1066800"/>
          </a:xfrm>
          <a:custGeom>
            <a:rect b="b" l="l" r="r" t="t"/>
            <a:pathLst>
              <a:path extrusionOk="0" h="120000" w="120000">
                <a:moveTo>
                  <a:pt x="94978" y="0"/>
                </a:moveTo>
                <a:lnTo>
                  <a:pt x="0" y="119999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1" name="Google Shape;2081;p77"/>
          <p:cNvSpPr/>
          <p:nvPr/>
        </p:nvSpPr>
        <p:spPr>
          <a:xfrm>
            <a:off x="4836124" y="4121034"/>
            <a:ext cx="85725" cy="86360"/>
          </a:xfrm>
          <a:custGeom>
            <a:rect b="b" l="l" r="r" t="t"/>
            <a:pathLst>
              <a:path extrusionOk="0" h="120000" w="120000">
                <a:moveTo>
                  <a:pt x="60170" y="0"/>
                </a:moveTo>
                <a:lnTo>
                  <a:pt x="0" y="119034"/>
                </a:lnTo>
                <a:lnTo>
                  <a:pt x="119999" y="119201"/>
                </a:lnTo>
                <a:lnTo>
                  <a:pt x="601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2" name="Google Shape;2082;p77"/>
          <p:cNvSpPr/>
          <p:nvPr/>
        </p:nvSpPr>
        <p:spPr>
          <a:xfrm>
            <a:off x="4834779" y="5159199"/>
            <a:ext cx="85725" cy="86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9828" y="119199"/>
                </a:lnTo>
                <a:lnTo>
                  <a:pt x="119999" y="1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3" name="Google Shape;2083;p77"/>
          <p:cNvSpPr/>
          <p:nvPr/>
        </p:nvSpPr>
        <p:spPr>
          <a:xfrm>
            <a:off x="6395169" y="5813309"/>
            <a:ext cx="0" cy="21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9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4" name="Google Shape;2084;p77"/>
          <p:cNvSpPr/>
          <p:nvPr/>
        </p:nvSpPr>
        <p:spPr>
          <a:xfrm>
            <a:off x="6352307" y="5784734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5" name="Google Shape;2085;p77"/>
          <p:cNvSpPr/>
          <p:nvPr/>
        </p:nvSpPr>
        <p:spPr>
          <a:xfrm>
            <a:off x="6352307" y="5972059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7" y="119998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6" name="Google Shape;2086;p77"/>
          <p:cNvSpPr/>
          <p:nvPr/>
        </p:nvSpPr>
        <p:spPr>
          <a:xfrm>
            <a:off x="4871168" y="5813309"/>
            <a:ext cx="0" cy="215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9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7" name="Google Shape;2087;p77"/>
          <p:cNvSpPr/>
          <p:nvPr/>
        </p:nvSpPr>
        <p:spPr>
          <a:xfrm>
            <a:off x="4828307" y="5784734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8" name="Google Shape;2088;p77"/>
          <p:cNvSpPr/>
          <p:nvPr/>
        </p:nvSpPr>
        <p:spPr>
          <a:xfrm>
            <a:off x="4828307" y="5972059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8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9" name="Google Shape;2089;p77"/>
          <p:cNvSpPr/>
          <p:nvPr/>
        </p:nvSpPr>
        <p:spPr>
          <a:xfrm>
            <a:off x="8079506" y="4995748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4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0" name="Google Shape;2090;p77"/>
          <p:cNvSpPr/>
          <p:nvPr/>
        </p:nvSpPr>
        <p:spPr>
          <a:xfrm>
            <a:off x="8036645" y="4967173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20001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1" name="Google Shape;2091;p77"/>
          <p:cNvSpPr/>
          <p:nvPr/>
        </p:nvSpPr>
        <p:spPr>
          <a:xfrm>
            <a:off x="8036643" y="5156085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2" name="Google Shape;2092;p77"/>
          <p:cNvSpPr/>
          <p:nvPr/>
        </p:nvSpPr>
        <p:spPr>
          <a:xfrm>
            <a:off x="6395169" y="4995748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4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3" name="Google Shape;2093;p77"/>
          <p:cNvSpPr/>
          <p:nvPr/>
        </p:nvSpPr>
        <p:spPr>
          <a:xfrm>
            <a:off x="6352307" y="4967173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20001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4" name="Google Shape;2094;p77"/>
          <p:cNvSpPr/>
          <p:nvPr/>
        </p:nvSpPr>
        <p:spPr>
          <a:xfrm>
            <a:off x="6352307" y="5156085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7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5" name="Google Shape;2095;p77"/>
          <p:cNvSpPr/>
          <p:nvPr/>
        </p:nvSpPr>
        <p:spPr>
          <a:xfrm>
            <a:off x="8071567" y="4152784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6" name="Google Shape;2096;p77"/>
          <p:cNvSpPr/>
          <p:nvPr/>
        </p:nvSpPr>
        <p:spPr>
          <a:xfrm>
            <a:off x="8028706" y="4124209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7" name="Google Shape;2097;p77"/>
          <p:cNvSpPr/>
          <p:nvPr/>
        </p:nvSpPr>
        <p:spPr>
          <a:xfrm>
            <a:off x="8028706" y="4313123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8" name="Google Shape;2098;p77"/>
          <p:cNvSpPr/>
          <p:nvPr/>
        </p:nvSpPr>
        <p:spPr>
          <a:xfrm>
            <a:off x="6380882" y="4152784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9" name="Google Shape;2099;p77"/>
          <p:cNvSpPr/>
          <p:nvPr/>
        </p:nvSpPr>
        <p:spPr>
          <a:xfrm>
            <a:off x="6338020" y="4124209"/>
            <a:ext cx="85725" cy="8572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60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0" name="Google Shape;2100;p77"/>
          <p:cNvSpPr/>
          <p:nvPr/>
        </p:nvSpPr>
        <p:spPr>
          <a:xfrm>
            <a:off x="6338020" y="4313123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1" name="Google Shape;2101;p77"/>
          <p:cNvSpPr/>
          <p:nvPr/>
        </p:nvSpPr>
        <p:spPr>
          <a:xfrm>
            <a:off x="8065219" y="3416184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2" name="Google Shape;2102;p77"/>
          <p:cNvSpPr/>
          <p:nvPr/>
        </p:nvSpPr>
        <p:spPr>
          <a:xfrm>
            <a:off x="8022357" y="3387609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3" name="Google Shape;2103;p77"/>
          <p:cNvSpPr/>
          <p:nvPr/>
        </p:nvSpPr>
        <p:spPr>
          <a:xfrm>
            <a:off x="8022356" y="3576523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4" name="Google Shape;2104;p77"/>
          <p:cNvSpPr/>
          <p:nvPr/>
        </p:nvSpPr>
        <p:spPr>
          <a:xfrm>
            <a:off x="6403107" y="3416184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5" name="Google Shape;2105;p77"/>
          <p:cNvSpPr/>
          <p:nvPr/>
        </p:nvSpPr>
        <p:spPr>
          <a:xfrm>
            <a:off x="6360245" y="3387609"/>
            <a:ext cx="85725" cy="8572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60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6" name="Google Shape;2106;p77"/>
          <p:cNvSpPr/>
          <p:nvPr/>
        </p:nvSpPr>
        <p:spPr>
          <a:xfrm>
            <a:off x="6360245" y="3576523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7" name="Google Shape;2107;p77"/>
          <p:cNvSpPr/>
          <p:nvPr/>
        </p:nvSpPr>
        <p:spPr>
          <a:xfrm>
            <a:off x="4871168" y="3416184"/>
            <a:ext cx="0" cy="2178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25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8" name="Google Shape;2108;p77"/>
          <p:cNvSpPr/>
          <p:nvPr/>
        </p:nvSpPr>
        <p:spPr>
          <a:xfrm>
            <a:off x="4828307" y="3387609"/>
            <a:ext cx="85725" cy="8572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0" y="119999"/>
                </a:lnTo>
                <a:lnTo>
                  <a:pt x="119999" y="119999"/>
                </a:lnTo>
                <a:lnTo>
                  <a:pt x="5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9" name="Google Shape;2109;p77"/>
          <p:cNvSpPr/>
          <p:nvPr/>
        </p:nvSpPr>
        <p:spPr>
          <a:xfrm>
            <a:off x="4828307" y="3576523"/>
            <a:ext cx="85725" cy="85725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  <a:lnTo>
                  <a:pt x="59999" y="119999"/>
                </a:lnTo>
                <a:lnTo>
                  <a:pt x="1199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0" name="Google Shape;2110;p77"/>
          <p:cNvSpPr/>
          <p:nvPr/>
        </p:nvSpPr>
        <p:spPr>
          <a:xfrm>
            <a:off x="5590307" y="1879485"/>
            <a:ext cx="3135630" cy="146685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122" y="16756"/>
                </a:lnTo>
                <a:lnTo>
                  <a:pt x="476" y="13678"/>
                </a:lnTo>
                <a:lnTo>
                  <a:pt x="1401" y="9465"/>
                </a:lnTo>
                <a:lnTo>
                  <a:pt x="2740" y="5857"/>
                </a:lnTo>
                <a:lnTo>
                  <a:pt x="4427" y="2996"/>
                </a:lnTo>
                <a:lnTo>
                  <a:pt x="6398" y="1019"/>
                </a:lnTo>
                <a:lnTo>
                  <a:pt x="7838" y="261"/>
                </a:lnTo>
                <a:lnTo>
                  <a:pt x="9356" y="0"/>
                </a:lnTo>
                <a:lnTo>
                  <a:pt x="110631" y="0"/>
                </a:lnTo>
                <a:lnTo>
                  <a:pt x="112149" y="261"/>
                </a:lnTo>
                <a:lnTo>
                  <a:pt x="113588" y="1019"/>
                </a:lnTo>
                <a:lnTo>
                  <a:pt x="115560" y="2996"/>
                </a:lnTo>
                <a:lnTo>
                  <a:pt x="117247" y="5857"/>
                </a:lnTo>
                <a:lnTo>
                  <a:pt x="118586" y="9465"/>
                </a:lnTo>
                <a:lnTo>
                  <a:pt x="119510" y="13678"/>
                </a:lnTo>
                <a:lnTo>
                  <a:pt x="119865" y="16756"/>
                </a:lnTo>
                <a:lnTo>
                  <a:pt x="119987" y="20000"/>
                </a:lnTo>
                <a:lnTo>
                  <a:pt x="119987" y="99999"/>
                </a:lnTo>
                <a:lnTo>
                  <a:pt x="119865" y="103243"/>
                </a:lnTo>
                <a:lnTo>
                  <a:pt x="119510" y="106321"/>
                </a:lnTo>
                <a:lnTo>
                  <a:pt x="118586" y="110534"/>
                </a:lnTo>
                <a:lnTo>
                  <a:pt x="117247" y="114141"/>
                </a:lnTo>
                <a:lnTo>
                  <a:pt x="115560" y="117003"/>
                </a:lnTo>
                <a:lnTo>
                  <a:pt x="113588" y="118980"/>
                </a:lnTo>
                <a:lnTo>
                  <a:pt x="112149" y="119738"/>
                </a:lnTo>
                <a:lnTo>
                  <a:pt x="110631" y="119999"/>
                </a:lnTo>
                <a:lnTo>
                  <a:pt x="9356" y="119999"/>
                </a:lnTo>
                <a:lnTo>
                  <a:pt x="7838" y="119738"/>
                </a:lnTo>
                <a:lnTo>
                  <a:pt x="6398" y="118980"/>
                </a:lnTo>
                <a:lnTo>
                  <a:pt x="4427" y="117003"/>
                </a:lnTo>
                <a:lnTo>
                  <a:pt x="2740" y="114141"/>
                </a:lnTo>
                <a:lnTo>
                  <a:pt x="1401" y="110534"/>
                </a:lnTo>
                <a:lnTo>
                  <a:pt x="476" y="106321"/>
                </a:lnTo>
                <a:lnTo>
                  <a:pt x="122" y="103243"/>
                </a:lnTo>
                <a:lnTo>
                  <a:pt x="0" y="99999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253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1" name="Google Shape;2111;p77"/>
          <p:cNvSpPr/>
          <p:nvPr/>
        </p:nvSpPr>
        <p:spPr>
          <a:xfrm>
            <a:off x="4277446" y="1873135"/>
            <a:ext cx="1190625" cy="1465580"/>
          </a:xfrm>
          <a:custGeom>
            <a:rect b="b" l="l" r="r" t="t"/>
            <a:pathLst>
              <a:path extrusionOk="0" h="120000" w="120000">
                <a:moveTo>
                  <a:pt x="0" y="16248"/>
                </a:moveTo>
                <a:lnTo>
                  <a:pt x="581" y="12343"/>
                </a:lnTo>
                <a:lnTo>
                  <a:pt x="2232" y="8781"/>
                </a:lnTo>
                <a:lnTo>
                  <a:pt x="4814" y="5673"/>
                </a:lnTo>
                <a:lnTo>
                  <a:pt x="8188" y="3134"/>
                </a:lnTo>
                <a:lnTo>
                  <a:pt x="12215" y="1276"/>
                </a:lnTo>
                <a:lnTo>
                  <a:pt x="16756" y="212"/>
                </a:lnTo>
                <a:lnTo>
                  <a:pt x="20000" y="0"/>
                </a:lnTo>
                <a:lnTo>
                  <a:pt x="99999" y="0"/>
                </a:lnTo>
                <a:lnTo>
                  <a:pt x="104805" y="472"/>
                </a:lnTo>
                <a:lnTo>
                  <a:pt x="109190" y="1813"/>
                </a:lnTo>
                <a:lnTo>
                  <a:pt x="113015" y="3911"/>
                </a:lnTo>
                <a:lnTo>
                  <a:pt x="116141" y="6652"/>
                </a:lnTo>
                <a:lnTo>
                  <a:pt x="118428" y="9923"/>
                </a:lnTo>
                <a:lnTo>
                  <a:pt x="119738" y="13612"/>
                </a:lnTo>
                <a:lnTo>
                  <a:pt x="119999" y="16248"/>
                </a:lnTo>
                <a:lnTo>
                  <a:pt x="119999" y="103725"/>
                </a:lnTo>
                <a:lnTo>
                  <a:pt x="119418" y="107630"/>
                </a:lnTo>
                <a:lnTo>
                  <a:pt x="117767" y="111192"/>
                </a:lnTo>
                <a:lnTo>
                  <a:pt x="115185" y="114300"/>
                </a:lnTo>
                <a:lnTo>
                  <a:pt x="111811" y="116839"/>
                </a:lnTo>
                <a:lnTo>
                  <a:pt x="107784" y="118697"/>
                </a:lnTo>
                <a:lnTo>
                  <a:pt x="103243" y="119761"/>
                </a:lnTo>
                <a:lnTo>
                  <a:pt x="99999" y="119974"/>
                </a:lnTo>
                <a:lnTo>
                  <a:pt x="20000" y="119974"/>
                </a:lnTo>
                <a:lnTo>
                  <a:pt x="15194" y="119501"/>
                </a:lnTo>
                <a:lnTo>
                  <a:pt x="10808" y="118160"/>
                </a:lnTo>
                <a:lnTo>
                  <a:pt x="6984" y="116062"/>
                </a:lnTo>
                <a:lnTo>
                  <a:pt x="3858" y="113321"/>
                </a:lnTo>
                <a:lnTo>
                  <a:pt x="1571" y="110050"/>
                </a:lnTo>
                <a:lnTo>
                  <a:pt x="261" y="106361"/>
                </a:lnTo>
                <a:lnTo>
                  <a:pt x="0" y="103725"/>
                </a:lnTo>
                <a:lnTo>
                  <a:pt x="0" y="16248"/>
                </a:lnTo>
                <a:close/>
              </a:path>
            </a:pathLst>
          </a:custGeom>
          <a:noFill/>
          <a:ln cap="flat" cmpd="sng" w="25375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2" name="Google Shape;2112;p77"/>
          <p:cNvSpPr/>
          <p:nvPr/>
        </p:nvSpPr>
        <p:spPr>
          <a:xfrm>
            <a:off x="5591895" y="2885959"/>
            <a:ext cx="1714500" cy="457200"/>
          </a:xfrm>
          <a:custGeom>
            <a:rect b="b" l="l" r="r" t="t"/>
            <a:pathLst>
              <a:path extrusionOk="0" h="120000" w="120000">
                <a:moveTo>
                  <a:pt x="114666" y="0"/>
                </a:moveTo>
                <a:lnTo>
                  <a:pt x="4833" y="86"/>
                </a:lnTo>
                <a:lnTo>
                  <a:pt x="2112" y="4056"/>
                </a:lnTo>
                <a:lnTo>
                  <a:pt x="373" y="12628"/>
                </a:lnTo>
                <a:lnTo>
                  <a:pt x="0" y="20000"/>
                </a:lnTo>
                <a:lnTo>
                  <a:pt x="23" y="101873"/>
                </a:lnTo>
                <a:lnTo>
                  <a:pt x="1081" y="112076"/>
                </a:lnTo>
                <a:lnTo>
                  <a:pt x="3367" y="118597"/>
                </a:lnTo>
                <a:lnTo>
                  <a:pt x="5333" y="120000"/>
                </a:lnTo>
                <a:lnTo>
                  <a:pt x="115166" y="119913"/>
                </a:lnTo>
                <a:lnTo>
                  <a:pt x="117887" y="115943"/>
                </a:lnTo>
                <a:lnTo>
                  <a:pt x="119625" y="107371"/>
                </a:lnTo>
                <a:lnTo>
                  <a:pt x="120000" y="99999"/>
                </a:lnTo>
                <a:lnTo>
                  <a:pt x="119976" y="18126"/>
                </a:lnTo>
                <a:lnTo>
                  <a:pt x="118918" y="7922"/>
                </a:lnTo>
                <a:lnTo>
                  <a:pt x="116632" y="1402"/>
                </a:lnTo>
                <a:lnTo>
                  <a:pt x="114666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3" name="Google Shape;2113;p77"/>
          <p:cNvSpPr/>
          <p:nvPr/>
        </p:nvSpPr>
        <p:spPr>
          <a:xfrm>
            <a:off x="5591895" y="2885959"/>
            <a:ext cx="1714500" cy="4572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814" y="9372"/>
                </a:lnTo>
                <a:lnTo>
                  <a:pt x="2934" y="2132"/>
                </a:lnTo>
                <a:lnTo>
                  <a:pt x="114666" y="0"/>
                </a:lnTo>
                <a:lnTo>
                  <a:pt x="115681" y="361"/>
                </a:lnTo>
                <a:lnTo>
                  <a:pt x="118268" y="5250"/>
                </a:lnTo>
                <a:lnTo>
                  <a:pt x="119790" y="14428"/>
                </a:lnTo>
                <a:lnTo>
                  <a:pt x="119999" y="99999"/>
                </a:lnTo>
                <a:lnTo>
                  <a:pt x="119903" y="103806"/>
                </a:lnTo>
                <a:lnTo>
                  <a:pt x="118599" y="113507"/>
                </a:lnTo>
                <a:lnTo>
                  <a:pt x="116152" y="119213"/>
                </a:lnTo>
                <a:lnTo>
                  <a:pt x="5333" y="119999"/>
                </a:lnTo>
                <a:lnTo>
                  <a:pt x="4318" y="119638"/>
                </a:lnTo>
                <a:lnTo>
                  <a:pt x="1731" y="114749"/>
                </a:lnTo>
                <a:lnTo>
                  <a:pt x="209" y="105571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4" name="Google Shape;2114;p77"/>
          <p:cNvSpPr/>
          <p:nvPr/>
        </p:nvSpPr>
        <p:spPr>
          <a:xfrm>
            <a:off x="4277446" y="2885959"/>
            <a:ext cx="1196975" cy="457200"/>
          </a:xfrm>
          <a:custGeom>
            <a:rect b="b" l="l" r="r" t="t"/>
            <a:pathLst>
              <a:path extrusionOk="0" h="120000" w="120000">
                <a:moveTo>
                  <a:pt x="112360" y="0"/>
                </a:moveTo>
                <a:lnTo>
                  <a:pt x="6923" y="86"/>
                </a:lnTo>
                <a:lnTo>
                  <a:pt x="3026" y="4056"/>
                </a:lnTo>
                <a:lnTo>
                  <a:pt x="535" y="12628"/>
                </a:lnTo>
                <a:lnTo>
                  <a:pt x="0" y="20000"/>
                </a:lnTo>
                <a:lnTo>
                  <a:pt x="33" y="101873"/>
                </a:lnTo>
                <a:lnTo>
                  <a:pt x="1549" y="112076"/>
                </a:lnTo>
                <a:lnTo>
                  <a:pt x="4823" y="118597"/>
                </a:lnTo>
                <a:lnTo>
                  <a:pt x="7639" y="120000"/>
                </a:lnTo>
                <a:lnTo>
                  <a:pt x="113076" y="119913"/>
                </a:lnTo>
                <a:lnTo>
                  <a:pt x="116973" y="115943"/>
                </a:lnTo>
                <a:lnTo>
                  <a:pt x="119464" y="107371"/>
                </a:lnTo>
                <a:lnTo>
                  <a:pt x="120000" y="99999"/>
                </a:lnTo>
                <a:lnTo>
                  <a:pt x="119966" y="18126"/>
                </a:lnTo>
                <a:lnTo>
                  <a:pt x="118450" y="7922"/>
                </a:lnTo>
                <a:lnTo>
                  <a:pt x="115176" y="1402"/>
                </a:lnTo>
                <a:lnTo>
                  <a:pt x="11236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5" name="Google Shape;2115;p77"/>
          <p:cNvSpPr/>
          <p:nvPr/>
        </p:nvSpPr>
        <p:spPr>
          <a:xfrm>
            <a:off x="4277446" y="2885959"/>
            <a:ext cx="1196975" cy="4572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1166" y="9372"/>
                </a:lnTo>
                <a:lnTo>
                  <a:pt x="4203" y="2132"/>
                </a:lnTo>
                <a:lnTo>
                  <a:pt x="112360" y="0"/>
                </a:lnTo>
                <a:lnTo>
                  <a:pt x="113814" y="361"/>
                </a:lnTo>
                <a:lnTo>
                  <a:pt x="117519" y="5250"/>
                </a:lnTo>
                <a:lnTo>
                  <a:pt x="119699" y="14428"/>
                </a:lnTo>
                <a:lnTo>
                  <a:pt x="119999" y="99999"/>
                </a:lnTo>
                <a:lnTo>
                  <a:pt x="119861" y="103806"/>
                </a:lnTo>
                <a:lnTo>
                  <a:pt x="117994" y="113507"/>
                </a:lnTo>
                <a:lnTo>
                  <a:pt x="114488" y="119213"/>
                </a:lnTo>
                <a:lnTo>
                  <a:pt x="7639" y="119999"/>
                </a:lnTo>
                <a:lnTo>
                  <a:pt x="6185" y="119638"/>
                </a:lnTo>
                <a:lnTo>
                  <a:pt x="2479" y="114749"/>
                </a:lnTo>
                <a:lnTo>
                  <a:pt x="300" y="105571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6" name="Google Shape;2116;p77"/>
          <p:cNvSpPr txBox="1"/>
          <p:nvPr/>
        </p:nvSpPr>
        <p:spPr>
          <a:xfrm>
            <a:off x="4438091" y="2629737"/>
            <a:ext cx="772795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4" lvl="0" marL="387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Microsoft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TLS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77"/>
          <p:cNvSpPr txBox="1"/>
          <p:nvPr/>
        </p:nvSpPr>
        <p:spPr>
          <a:xfrm>
            <a:off x="6149845" y="1979030"/>
            <a:ext cx="2344420" cy="673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03434"/>
                </a:solidFill>
                <a:latin typeface="Arial"/>
                <a:ea typeface="Arial"/>
                <a:cs typeface="Arial"/>
                <a:sym typeface="Arial"/>
              </a:rPr>
              <a:t>Username and Password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50495" lvl="0" marL="1699895" marR="5080" rtl="0" algn="l">
              <a:lnSpc>
                <a:spcPct val="107142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Microsoft/ Cisco/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77"/>
          <p:cNvSpPr/>
          <p:nvPr/>
        </p:nvSpPr>
        <p:spPr>
          <a:xfrm>
            <a:off x="7503245" y="2887548"/>
            <a:ext cx="1219200" cy="457200"/>
          </a:xfrm>
          <a:custGeom>
            <a:rect b="b" l="l" r="r" t="t"/>
            <a:pathLst>
              <a:path extrusionOk="0" h="120000" w="120000">
                <a:moveTo>
                  <a:pt x="112499" y="0"/>
                </a:moveTo>
                <a:lnTo>
                  <a:pt x="6797" y="86"/>
                </a:lnTo>
                <a:lnTo>
                  <a:pt x="2971" y="4056"/>
                </a:lnTo>
                <a:lnTo>
                  <a:pt x="525" y="12628"/>
                </a:lnTo>
                <a:lnTo>
                  <a:pt x="0" y="20000"/>
                </a:lnTo>
                <a:lnTo>
                  <a:pt x="32" y="101873"/>
                </a:lnTo>
                <a:lnTo>
                  <a:pt x="1521" y="112076"/>
                </a:lnTo>
                <a:lnTo>
                  <a:pt x="4735" y="118597"/>
                </a:lnTo>
                <a:lnTo>
                  <a:pt x="7500" y="120000"/>
                </a:lnTo>
                <a:lnTo>
                  <a:pt x="113202" y="119913"/>
                </a:lnTo>
                <a:lnTo>
                  <a:pt x="117028" y="115942"/>
                </a:lnTo>
                <a:lnTo>
                  <a:pt x="119474" y="107371"/>
                </a:lnTo>
                <a:lnTo>
                  <a:pt x="120000" y="99999"/>
                </a:lnTo>
                <a:lnTo>
                  <a:pt x="119967" y="18125"/>
                </a:lnTo>
                <a:lnTo>
                  <a:pt x="118478" y="7922"/>
                </a:lnTo>
                <a:lnTo>
                  <a:pt x="115264" y="1402"/>
                </a:lnTo>
                <a:lnTo>
                  <a:pt x="112499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9" name="Google Shape;2119;p77"/>
          <p:cNvSpPr/>
          <p:nvPr/>
        </p:nvSpPr>
        <p:spPr>
          <a:xfrm>
            <a:off x="7503245" y="2887548"/>
            <a:ext cx="1219200" cy="4572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1145" y="9372"/>
                </a:lnTo>
                <a:lnTo>
                  <a:pt x="4126" y="2132"/>
                </a:lnTo>
                <a:lnTo>
                  <a:pt x="112499" y="0"/>
                </a:lnTo>
                <a:lnTo>
                  <a:pt x="113927" y="361"/>
                </a:lnTo>
                <a:lnTo>
                  <a:pt x="117565" y="5250"/>
                </a:lnTo>
                <a:lnTo>
                  <a:pt x="119705" y="14428"/>
                </a:lnTo>
                <a:lnTo>
                  <a:pt x="119999" y="99999"/>
                </a:lnTo>
                <a:lnTo>
                  <a:pt x="119864" y="103806"/>
                </a:lnTo>
                <a:lnTo>
                  <a:pt x="118031" y="113507"/>
                </a:lnTo>
                <a:lnTo>
                  <a:pt x="114589" y="119213"/>
                </a:lnTo>
                <a:lnTo>
                  <a:pt x="7500" y="119999"/>
                </a:lnTo>
                <a:lnTo>
                  <a:pt x="6072" y="119638"/>
                </a:lnTo>
                <a:lnTo>
                  <a:pt x="2434" y="114749"/>
                </a:lnTo>
                <a:lnTo>
                  <a:pt x="294" y="105571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28550">
            <a:solidFill>
              <a:srgbClr val="C12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0" name="Google Shape;2120;p77"/>
          <p:cNvSpPr txBox="1"/>
          <p:nvPr/>
        </p:nvSpPr>
        <p:spPr>
          <a:xfrm>
            <a:off x="5671070" y="2636087"/>
            <a:ext cx="2872105" cy="68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" lvl="0" marL="535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Cisco	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RSA</a:t>
            </a:r>
            <a:endParaRPr baseline="30000" sz="2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EAP-Fast	PEAP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77"/>
          <p:cNvSpPr txBox="1"/>
          <p:nvPr/>
        </p:nvSpPr>
        <p:spPr>
          <a:xfrm>
            <a:off x="1692362" y="2873894"/>
            <a:ext cx="227965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21A1A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7"/>
          <p:cNvSpPr txBox="1"/>
          <p:nvPr/>
        </p:nvSpPr>
        <p:spPr>
          <a:xfrm>
            <a:off x="1692361" y="1883294"/>
            <a:ext cx="1824355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03434"/>
                </a:solidFill>
                <a:latin typeface="Arial"/>
                <a:ea typeface="Arial"/>
                <a:cs typeface="Arial"/>
                <a:sym typeface="Arial"/>
              </a:rPr>
              <a:t>Credentials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77"/>
          <p:cNvSpPr txBox="1"/>
          <p:nvPr/>
        </p:nvSpPr>
        <p:spPr>
          <a:xfrm>
            <a:off x="4462596" y="1959198"/>
            <a:ext cx="826135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D03434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77"/>
          <p:cNvSpPr/>
          <p:nvPr/>
        </p:nvSpPr>
        <p:spPr>
          <a:xfrm>
            <a:off x="5880820" y="4463934"/>
            <a:ext cx="1371600" cy="457200"/>
          </a:xfrm>
          <a:custGeom>
            <a:rect b="b" l="l" r="r" t="t"/>
            <a:pathLst>
              <a:path extrusionOk="0" h="120000" w="120000">
                <a:moveTo>
                  <a:pt x="113333" y="0"/>
                </a:moveTo>
                <a:lnTo>
                  <a:pt x="6042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5" name="Google Shape;2125;p77"/>
          <p:cNvSpPr/>
          <p:nvPr/>
        </p:nvSpPr>
        <p:spPr>
          <a:xfrm>
            <a:off x="5880820" y="4463934"/>
            <a:ext cx="1371600" cy="4572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1018" y="9372"/>
                </a:lnTo>
                <a:lnTo>
                  <a:pt x="3668" y="2132"/>
                </a:lnTo>
                <a:lnTo>
                  <a:pt x="113333" y="0"/>
                </a:lnTo>
                <a:lnTo>
                  <a:pt x="114602" y="361"/>
                </a:lnTo>
                <a:lnTo>
                  <a:pt x="117835" y="5250"/>
                </a:lnTo>
                <a:lnTo>
                  <a:pt x="119737" y="14428"/>
                </a:lnTo>
                <a:lnTo>
                  <a:pt x="119999" y="99999"/>
                </a:lnTo>
                <a:lnTo>
                  <a:pt x="119879" y="103806"/>
                </a:lnTo>
                <a:lnTo>
                  <a:pt x="118249" y="113507"/>
                </a:lnTo>
                <a:lnTo>
                  <a:pt x="115190" y="119213"/>
                </a:lnTo>
                <a:lnTo>
                  <a:pt x="6666" y="119999"/>
                </a:lnTo>
                <a:lnTo>
                  <a:pt x="5397" y="119638"/>
                </a:lnTo>
                <a:lnTo>
                  <a:pt x="2164" y="114749"/>
                </a:lnTo>
                <a:lnTo>
                  <a:pt x="262" y="105571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6" name="Google Shape;2126;p77"/>
          <p:cNvSpPr/>
          <p:nvPr/>
        </p:nvSpPr>
        <p:spPr>
          <a:xfrm>
            <a:off x="7481020" y="4463934"/>
            <a:ext cx="1371600" cy="457200"/>
          </a:xfrm>
          <a:custGeom>
            <a:rect b="b" l="l" r="r" t="t"/>
            <a:pathLst>
              <a:path extrusionOk="0" h="120000" w="120000">
                <a:moveTo>
                  <a:pt x="113333" y="0"/>
                </a:moveTo>
                <a:lnTo>
                  <a:pt x="6041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7" name="Google Shape;2127;p77"/>
          <p:cNvSpPr/>
          <p:nvPr/>
        </p:nvSpPr>
        <p:spPr>
          <a:xfrm>
            <a:off x="7481020" y="4463934"/>
            <a:ext cx="1371600" cy="4572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1018" y="9372"/>
                </a:lnTo>
                <a:lnTo>
                  <a:pt x="3668" y="2132"/>
                </a:lnTo>
                <a:lnTo>
                  <a:pt x="113333" y="0"/>
                </a:lnTo>
                <a:lnTo>
                  <a:pt x="114602" y="361"/>
                </a:lnTo>
                <a:lnTo>
                  <a:pt x="117835" y="5250"/>
                </a:lnTo>
                <a:lnTo>
                  <a:pt x="119737" y="14428"/>
                </a:lnTo>
                <a:lnTo>
                  <a:pt x="119999" y="99999"/>
                </a:lnTo>
                <a:lnTo>
                  <a:pt x="119879" y="103806"/>
                </a:lnTo>
                <a:lnTo>
                  <a:pt x="118249" y="113507"/>
                </a:lnTo>
                <a:lnTo>
                  <a:pt x="115190" y="119213"/>
                </a:lnTo>
                <a:lnTo>
                  <a:pt x="6666" y="119999"/>
                </a:lnTo>
                <a:lnTo>
                  <a:pt x="5397" y="119638"/>
                </a:lnTo>
                <a:lnTo>
                  <a:pt x="2164" y="114749"/>
                </a:lnTo>
                <a:lnTo>
                  <a:pt x="262" y="105571"/>
                </a:lnTo>
                <a:lnTo>
                  <a:pt x="0" y="20000"/>
                </a:lnTo>
                <a:close/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8" name="Google Shape;2128;p77"/>
          <p:cNvSpPr txBox="1"/>
          <p:nvPr/>
        </p:nvSpPr>
        <p:spPr>
          <a:xfrm>
            <a:off x="6142432" y="4439169"/>
            <a:ext cx="80899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77"/>
          <p:cNvSpPr txBox="1"/>
          <p:nvPr/>
        </p:nvSpPr>
        <p:spPr>
          <a:xfrm>
            <a:off x="7643748" y="4439169"/>
            <a:ext cx="100711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WPA2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77"/>
          <p:cNvSpPr/>
          <p:nvPr/>
        </p:nvSpPr>
        <p:spPr>
          <a:xfrm>
            <a:off x="4280620" y="5276734"/>
            <a:ext cx="4572000" cy="457200"/>
          </a:xfrm>
          <a:custGeom>
            <a:rect b="b" l="l" r="r" t="t"/>
            <a:pathLst>
              <a:path extrusionOk="0" h="120000" w="120000">
                <a:moveTo>
                  <a:pt x="117999" y="0"/>
                </a:moveTo>
                <a:lnTo>
                  <a:pt x="1812" y="86"/>
                </a:lnTo>
                <a:lnTo>
                  <a:pt x="792" y="4056"/>
                </a:lnTo>
                <a:lnTo>
                  <a:pt x="140" y="12628"/>
                </a:lnTo>
                <a:lnTo>
                  <a:pt x="0" y="20000"/>
                </a:lnTo>
                <a:lnTo>
                  <a:pt x="8" y="101873"/>
                </a:lnTo>
                <a:lnTo>
                  <a:pt x="405" y="112076"/>
                </a:lnTo>
                <a:lnTo>
                  <a:pt x="1262" y="118597"/>
                </a:lnTo>
                <a:lnTo>
                  <a:pt x="2000" y="120000"/>
                </a:lnTo>
                <a:lnTo>
                  <a:pt x="118187" y="119913"/>
                </a:lnTo>
                <a:lnTo>
                  <a:pt x="119207" y="115943"/>
                </a:lnTo>
                <a:lnTo>
                  <a:pt x="119859" y="107371"/>
                </a:lnTo>
                <a:lnTo>
                  <a:pt x="119999" y="99999"/>
                </a:lnTo>
                <a:lnTo>
                  <a:pt x="119991" y="18126"/>
                </a:lnTo>
                <a:lnTo>
                  <a:pt x="119594" y="7923"/>
                </a:lnTo>
                <a:lnTo>
                  <a:pt x="118737" y="1402"/>
                </a:lnTo>
                <a:lnTo>
                  <a:pt x="117999" y="0"/>
                </a:lnTo>
                <a:close/>
              </a:path>
            </a:pathLst>
          </a:custGeom>
          <a:solidFill>
            <a:srgbClr val="AFC8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1" name="Google Shape;2131;p77"/>
          <p:cNvSpPr txBox="1"/>
          <p:nvPr/>
        </p:nvSpPr>
        <p:spPr>
          <a:xfrm>
            <a:off x="6000400" y="5251969"/>
            <a:ext cx="109347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802.1x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77"/>
          <p:cNvSpPr/>
          <p:nvPr/>
        </p:nvSpPr>
        <p:spPr>
          <a:xfrm>
            <a:off x="5880820" y="6095884"/>
            <a:ext cx="1371600" cy="457200"/>
          </a:xfrm>
          <a:custGeom>
            <a:rect b="b" l="l" r="r" t="t"/>
            <a:pathLst>
              <a:path extrusionOk="0" h="120000" w="120000">
                <a:moveTo>
                  <a:pt x="113333" y="0"/>
                </a:moveTo>
                <a:lnTo>
                  <a:pt x="6042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3" name="Google Shape;2133;p77"/>
          <p:cNvSpPr txBox="1"/>
          <p:nvPr/>
        </p:nvSpPr>
        <p:spPr>
          <a:xfrm>
            <a:off x="6139046" y="6071119"/>
            <a:ext cx="815975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TKIP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77"/>
          <p:cNvSpPr/>
          <p:nvPr/>
        </p:nvSpPr>
        <p:spPr>
          <a:xfrm>
            <a:off x="7481020" y="6095884"/>
            <a:ext cx="1371600" cy="457200"/>
          </a:xfrm>
          <a:custGeom>
            <a:rect b="b" l="l" r="r" t="t"/>
            <a:pathLst>
              <a:path extrusionOk="0" h="120000" w="120000">
                <a:moveTo>
                  <a:pt x="113333" y="0"/>
                </a:moveTo>
                <a:lnTo>
                  <a:pt x="6041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5" name="Google Shape;2135;p77"/>
          <p:cNvSpPr txBox="1"/>
          <p:nvPr/>
        </p:nvSpPr>
        <p:spPr>
          <a:xfrm>
            <a:off x="7778661" y="6071119"/>
            <a:ext cx="737235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77"/>
          <p:cNvSpPr/>
          <p:nvPr/>
        </p:nvSpPr>
        <p:spPr>
          <a:xfrm>
            <a:off x="4280620" y="6095884"/>
            <a:ext cx="1371600" cy="457200"/>
          </a:xfrm>
          <a:custGeom>
            <a:rect b="b" l="l" r="r" t="t"/>
            <a:pathLst>
              <a:path extrusionOk="0" h="120000" w="120000">
                <a:moveTo>
                  <a:pt x="113333" y="0"/>
                </a:moveTo>
                <a:lnTo>
                  <a:pt x="6042" y="86"/>
                </a:lnTo>
                <a:lnTo>
                  <a:pt x="2640" y="4056"/>
                </a:lnTo>
                <a:lnTo>
                  <a:pt x="467" y="12628"/>
                </a:lnTo>
                <a:lnTo>
                  <a:pt x="0" y="20000"/>
                </a:lnTo>
                <a:lnTo>
                  <a:pt x="28" y="101873"/>
                </a:lnTo>
                <a:lnTo>
                  <a:pt x="1352" y="112076"/>
                </a:lnTo>
                <a:lnTo>
                  <a:pt x="4209" y="118597"/>
                </a:lnTo>
                <a:lnTo>
                  <a:pt x="6666" y="120000"/>
                </a:lnTo>
                <a:lnTo>
                  <a:pt x="113957" y="119913"/>
                </a:lnTo>
                <a:lnTo>
                  <a:pt x="117358" y="115943"/>
                </a:lnTo>
                <a:lnTo>
                  <a:pt x="119532" y="107371"/>
                </a:lnTo>
                <a:lnTo>
                  <a:pt x="119999" y="99999"/>
                </a:lnTo>
                <a:lnTo>
                  <a:pt x="119971" y="18126"/>
                </a:lnTo>
                <a:lnTo>
                  <a:pt x="118647" y="7922"/>
                </a:lnTo>
                <a:lnTo>
                  <a:pt x="115790" y="1402"/>
                </a:lnTo>
                <a:lnTo>
                  <a:pt x="113333" y="0"/>
                </a:lnTo>
                <a:close/>
              </a:path>
            </a:pathLst>
          </a:custGeom>
          <a:solidFill>
            <a:srgbClr val="0096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7" name="Google Shape;2137;p77"/>
          <p:cNvSpPr txBox="1"/>
          <p:nvPr/>
        </p:nvSpPr>
        <p:spPr>
          <a:xfrm>
            <a:off x="4529036" y="6071119"/>
            <a:ext cx="835660" cy="436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WEP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78"/>
          <p:cNvSpPr txBox="1"/>
          <p:nvPr/>
        </p:nvSpPr>
        <p:spPr>
          <a:xfrm>
            <a:off x="3920967" y="7044356"/>
            <a:ext cx="2764790" cy="149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8E8E95"/>
                </a:solidFill>
                <a:latin typeface="Arial"/>
                <a:ea typeface="Arial"/>
                <a:cs typeface="Arial"/>
                <a:sym typeface="Arial"/>
              </a:rPr>
              <a:t>© 2015 Cisco and/or its affiliates. All rights reserved.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78"/>
          <p:cNvSpPr txBox="1"/>
          <p:nvPr/>
        </p:nvSpPr>
        <p:spPr>
          <a:xfrm>
            <a:off x="111585" y="920823"/>
            <a:ext cx="6997065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5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802.1x Identity Information Types</a:t>
            </a:r>
            <a:endParaRPr sz="3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78"/>
          <p:cNvSpPr txBox="1"/>
          <p:nvPr/>
        </p:nvSpPr>
        <p:spPr>
          <a:xfrm>
            <a:off x="4724" y="1608179"/>
            <a:ext cx="5315585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fferent types for different mobility use cases: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8"/>
          <p:cNvSpPr txBox="1"/>
          <p:nvPr/>
        </p:nvSpPr>
        <p:spPr>
          <a:xfrm>
            <a:off x="12371" y="2202920"/>
            <a:ext cx="3870960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Username/Password Combination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78"/>
          <p:cNvSpPr txBox="1"/>
          <p:nvPr/>
        </p:nvSpPr>
        <p:spPr>
          <a:xfrm>
            <a:off x="345795" y="2495020"/>
            <a:ext cx="6236335" cy="864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0365" lvl="0" marL="393065" marR="0" rtl="0" algn="l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User authentication (also Machine Auth for Windows)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Active Directory/LDAP/RADIUS ID Stores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EAP types: PEAP-MSCHAPv2, PEAP-GTC, EAP-FAST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78"/>
          <p:cNvSpPr txBox="1"/>
          <p:nvPr/>
        </p:nvSpPr>
        <p:spPr>
          <a:xfrm>
            <a:off x="12371" y="3625320"/>
            <a:ext cx="3001010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Two-Factor Authentication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78"/>
          <p:cNvSpPr txBox="1"/>
          <p:nvPr/>
        </p:nvSpPr>
        <p:spPr>
          <a:xfrm>
            <a:off x="345795" y="3917420"/>
            <a:ext cx="5517515" cy="1143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0365" lvl="0" marL="393065" marR="0" rtl="0" algn="l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Something you know, you have, you are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Mostly for user authentication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9459"/>
              </a:lnSpc>
              <a:spcBef>
                <a:spcPts val="8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RSA SecurID and other token-based ID Systems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EAP types: PEAP-GTC, EAP-FAST/EAP-GTC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p78"/>
          <p:cNvSpPr txBox="1"/>
          <p:nvPr/>
        </p:nvSpPr>
        <p:spPr>
          <a:xfrm>
            <a:off x="12371" y="5339820"/>
            <a:ext cx="2106295" cy="292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Digital Certificates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78"/>
          <p:cNvSpPr txBox="1"/>
          <p:nvPr/>
        </p:nvSpPr>
        <p:spPr>
          <a:xfrm>
            <a:off x="345795" y="5619220"/>
            <a:ext cx="6360795" cy="1143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0365" lvl="0" marL="393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Signed/emitted by a public or private Certificate Authority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9459"/>
              </a:lnSpc>
              <a:spcBef>
                <a:spcPts val="8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Can be used for user and/or device authentication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Microsoft AD Certificate Services, Entrust, Verisign, etc.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380365" lvl="0" marL="393065" marR="0" rtl="0" algn="l">
              <a:lnSpc>
                <a:spcPct val="119459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-"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EAP types: EAP-TLS, EAP-FAST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78"/>
          <p:cNvSpPr txBox="1"/>
          <p:nvPr/>
        </p:nvSpPr>
        <p:spPr>
          <a:xfrm>
            <a:off x="6994541" y="2177012"/>
            <a:ext cx="3609340" cy="3861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" lvl="0" marL="25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EAP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Extensible Authentication Protocol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8255" lvl="0" marL="8255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PEAP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2540" lvl="0" marL="2540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Protected EAP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2540" lvl="0" marL="15240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GTC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5715" lvl="0" marL="18415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Generic Token Card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FAST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12065" lvl="0" marL="621665" marR="607060" rtl="0" algn="ctr">
              <a:lnSpc>
                <a:spcPct val="126099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Flexible Authentication via Secure Tunneling </a:t>
            </a:r>
            <a:r>
              <a:rPr b="1" lang="en-US" sz="1850">
                <a:latin typeface="Arial"/>
                <a:ea typeface="Arial"/>
                <a:cs typeface="Arial"/>
                <a:sym typeface="Arial"/>
              </a:rPr>
              <a:t>TLS</a:t>
            </a:r>
            <a:endParaRPr sz="1850">
              <a:latin typeface="Arial"/>
              <a:ea typeface="Arial"/>
              <a:cs typeface="Arial"/>
              <a:sym typeface="Arial"/>
            </a:endParaRPr>
          </a:p>
          <a:p>
            <a:pPr indent="-5715" lvl="0" marL="18415" marR="0" rt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</a:pPr>
            <a:r>
              <a:rPr lang="en-US" sz="1850">
                <a:latin typeface="Arial"/>
                <a:ea typeface="Arial"/>
                <a:cs typeface="Arial"/>
                <a:sym typeface="Arial"/>
              </a:rPr>
              <a:t>Transport Layer Security</a:t>
            </a:r>
            <a:endParaRPr sz="18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78"/>
          <p:cNvSpPr/>
          <p:nvPr/>
        </p:nvSpPr>
        <p:spPr>
          <a:xfrm>
            <a:off x="6871024" y="1949810"/>
            <a:ext cx="3822700" cy="660400"/>
          </a:xfrm>
          <a:custGeom>
            <a:rect b="b" l="l" r="r" t="t"/>
            <a:pathLst>
              <a:path extrusionOk="0" h="120000" w="120000">
                <a:moveTo>
                  <a:pt x="0" y="119970"/>
                </a:moveTo>
                <a:lnTo>
                  <a:pt x="68" y="110131"/>
                </a:lnTo>
                <a:lnTo>
                  <a:pt x="271" y="100511"/>
                </a:lnTo>
                <a:lnTo>
                  <a:pt x="602" y="91140"/>
                </a:lnTo>
                <a:lnTo>
                  <a:pt x="1056" y="82050"/>
                </a:lnTo>
                <a:lnTo>
                  <a:pt x="1628" y="73272"/>
                </a:lnTo>
                <a:lnTo>
                  <a:pt x="2313" y="64837"/>
                </a:lnTo>
                <a:lnTo>
                  <a:pt x="3105" y="56775"/>
                </a:lnTo>
                <a:lnTo>
                  <a:pt x="3998" y="49117"/>
                </a:lnTo>
                <a:lnTo>
                  <a:pt x="4989" y="41895"/>
                </a:lnTo>
                <a:lnTo>
                  <a:pt x="6070" y="35138"/>
                </a:lnTo>
                <a:lnTo>
                  <a:pt x="7237" y="28879"/>
                </a:lnTo>
                <a:lnTo>
                  <a:pt x="8485" y="23147"/>
                </a:lnTo>
                <a:lnTo>
                  <a:pt x="9808" y="17974"/>
                </a:lnTo>
                <a:lnTo>
                  <a:pt x="11201" y="13390"/>
                </a:lnTo>
                <a:lnTo>
                  <a:pt x="12658" y="9427"/>
                </a:lnTo>
                <a:lnTo>
                  <a:pt x="14174" y="6116"/>
                </a:lnTo>
                <a:lnTo>
                  <a:pt x="15745" y="3486"/>
                </a:lnTo>
                <a:lnTo>
                  <a:pt x="17364" y="1570"/>
                </a:lnTo>
                <a:lnTo>
                  <a:pt x="19026" y="397"/>
                </a:lnTo>
                <a:lnTo>
                  <a:pt x="20725" y="0"/>
                </a:lnTo>
                <a:lnTo>
                  <a:pt x="103627" y="0"/>
                </a:lnTo>
                <a:lnTo>
                  <a:pt x="105326" y="397"/>
                </a:lnTo>
                <a:lnTo>
                  <a:pt x="106988" y="1570"/>
                </a:lnTo>
                <a:lnTo>
                  <a:pt x="108607" y="3486"/>
                </a:lnTo>
                <a:lnTo>
                  <a:pt x="110178" y="6116"/>
                </a:lnTo>
                <a:lnTo>
                  <a:pt x="111694" y="9427"/>
                </a:lnTo>
                <a:lnTo>
                  <a:pt x="113151" y="13390"/>
                </a:lnTo>
                <a:lnTo>
                  <a:pt x="114544" y="17974"/>
                </a:lnTo>
                <a:lnTo>
                  <a:pt x="115867" y="23147"/>
                </a:lnTo>
                <a:lnTo>
                  <a:pt x="117115" y="28879"/>
                </a:lnTo>
                <a:lnTo>
                  <a:pt x="118282" y="35138"/>
                </a:lnTo>
                <a:lnTo>
                  <a:pt x="119363" y="41895"/>
                </a:lnTo>
                <a:lnTo>
                  <a:pt x="119989" y="46460"/>
                </a:lnTo>
              </a:path>
            </a:pathLst>
          </a:custGeom>
          <a:noFill/>
          <a:ln cap="flat" cmpd="sng" w="38075">
            <a:solidFill>
              <a:srgbClr val="0044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3" name="Google Shape;2153;p78"/>
          <p:cNvSpPr/>
          <p:nvPr/>
        </p:nvSpPr>
        <p:spPr>
          <a:xfrm>
            <a:off x="6871024" y="2610051"/>
            <a:ext cx="3822700" cy="3707765"/>
          </a:xfrm>
          <a:custGeom>
            <a:rect b="b" l="l" r="r" t="t"/>
            <a:pathLst>
              <a:path extrusionOk="0" h="120000" w="120000">
                <a:moveTo>
                  <a:pt x="119989" y="111713"/>
                </a:moveTo>
                <a:lnTo>
                  <a:pt x="118282" y="113730"/>
                </a:lnTo>
                <a:lnTo>
                  <a:pt x="117115" y="114845"/>
                </a:lnTo>
                <a:lnTo>
                  <a:pt x="115867" y="115865"/>
                </a:lnTo>
                <a:lnTo>
                  <a:pt x="114544" y="116787"/>
                </a:lnTo>
                <a:lnTo>
                  <a:pt x="113151" y="117603"/>
                </a:lnTo>
                <a:lnTo>
                  <a:pt x="111694" y="118309"/>
                </a:lnTo>
                <a:lnTo>
                  <a:pt x="110178" y="118899"/>
                </a:lnTo>
                <a:lnTo>
                  <a:pt x="108607" y="119367"/>
                </a:lnTo>
                <a:lnTo>
                  <a:pt x="106988" y="119709"/>
                </a:lnTo>
                <a:lnTo>
                  <a:pt x="105326" y="119917"/>
                </a:lnTo>
                <a:lnTo>
                  <a:pt x="103627" y="119988"/>
                </a:lnTo>
                <a:lnTo>
                  <a:pt x="20725" y="119988"/>
                </a:lnTo>
                <a:lnTo>
                  <a:pt x="19026" y="119917"/>
                </a:lnTo>
                <a:lnTo>
                  <a:pt x="17364" y="119709"/>
                </a:lnTo>
                <a:lnTo>
                  <a:pt x="15745" y="119367"/>
                </a:lnTo>
                <a:lnTo>
                  <a:pt x="14174" y="118899"/>
                </a:lnTo>
                <a:lnTo>
                  <a:pt x="12658" y="118309"/>
                </a:lnTo>
                <a:lnTo>
                  <a:pt x="11201" y="117603"/>
                </a:lnTo>
                <a:lnTo>
                  <a:pt x="9808" y="116787"/>
                </a:lnTo>
                <a:lnTo>
                  <a:pt x="8485" y="115865"/>
                </a:lnTo>
                <a:lnTo>
                  <a:pt x="7237" y="114845"/>
                </a:lnTo>
                <a:lnTo>
                  <a:pt x="6070" y="113730"/>
                </a:lnTo>
                <a:lnTo>
                  <a:pt x="4989" y="112526"/>
                </a:lnTo>
                <a:lnTo>
                  <a:pt x="3998" y="111240"/>
                </a:lnTo>
                <a:lnTo>
                  <a:pt x="3105" y="109876"/>
                </a:lnTo>
                <a:lnTo>
                  <a:pt x="2313" y="108440"/>
                </a:lnTo>
                <a:lnTo>
                  <a:pt x="1628" y="106938"/>
                </a:lnTo>
                <a:lnTo>
                  <a:pt x="1056" y="105374"/>
                </a:lnTo>
                <a:lnTo>
                  <a:pt x="602" y="103755"/>
                </a:lnTo>
                <a:lnTo>
                  <a:pt x="271" y="102086"/>
                </a:lnTo>
                <a:lnTo>
                  <a:pt x="68" y="100372"/>
                </a:lnTo>
                <a:lnTo>
                  <a:pt x="0" y="98620"/>
                </a:ln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0044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79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9" name="Google Shape;2159;p79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Local EAP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79"/>
          <p:cNvSpPr txBox="1"/>
          <p:nvPr/>
        </p:nvSpPr>
        <p:spPr>
          <a:xfrm>
            <a:off x="1614783" y="2158672"/>
            <a:ext cx="7309484" cy="434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following EAP methods are supported with local EAP: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LEAP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401320" rtl="0" algn="l">
              <a:lnSpc>
                <a:spcPct val="117999"/>
              </a:lnSpc>
              <a:spcBef>
                <a:spcPts val="81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EAP-FAST (both username and password with PAC and certificates)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EAP-TLS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PEAP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154940" rtl="0" algn="l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MAC authentication is also supported in addition to the above methods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 EAP authentication can be used if the Cisco WLC fails to reach the configured RADIUS servers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Supports local users or LDAP users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Requires WLAN configuration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80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6" name="Google Shape;2166;p80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LEAP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80"/>
          <p:cNvSpPr txBox="1"/>
          <p:nvPr/>
        </p:nvSpPr>
        <p:spPr>
          <a:xfrm>
            <a:off x="310689" y="2158672"/>
            <a:ext cx="6724650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Cisco WLAN security solution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User authentication via user ID and password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Single login using Windows NT/2000 Active Directory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Dynamic WEP keys and mutual authentication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Key integrity protocol/message integrity recommended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Simplified deployment and administration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Supports multiple operating systems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Windows, Mac OS, Windows CE, DOS, and Linux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Strong password policy recommended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81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3" name="Google Shape;2173;p81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EAP-FAST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81"/>
          <p:cNvSpPr txBox="1"/>
          <p:nvPr/>
        </p:nvSpPr>
        <p:spPr>
          <a:xfrm>
            <a:off x="196389" y="2101362"/>
            <a:ext cx="5282565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43637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Considered in three phases: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40665" lvl="0" marL="354965" marR="603885" rtl="0" algn="l">
              <a:lnSpc>
                <a:spcPct val="113000"/>
              </a:lnSpc>
              <a:spcBef>
                <a:spcPts val="869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Protected Access Credentials (PAC) is generated in phase zero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140589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(Dynamic PAC provisioning)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98500" marR="241300" rtl="0" algn="l">
              <a:lnSpc>
                <a:spcPct val="113000"/>
              </a:lnSpc>
              <a:spcBef>
                <a:spcPts val="93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Unique shared credential used to mutually authenticate client and server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98500" marR="283845" rtl="0" algn="l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Associated with a specific user-ID and an Authority ID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985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Removes the need for PKI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2064" lvl="0" marL="12636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A secure tunnel is established in phase one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40665" lvl="0" marL="354965" marR="5080" rtl="0" algn="l">
              <a:lnSpc>
                <a:spcPct val="113000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 is authenticated via the secure tunnel in phase two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81"/>
          <p:cNvSpPr/>
          <p:nvPr/>
        </p:nvSpPr>
        <p:spPr>
          <a:xfrm>
            <a:off x="6553921" y="1111135"/>
            <a:ext cx="3811586" cy="55006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82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81" name="Google Shape;2181;p82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EAP-TLS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82"/>
          <p:cNvSpPr txBox="1"/>
          <p:nvPr/>
        </p:nvSpPr>
        <p:spPr>
          <a:xfrm>
            <a:off x="1497308" y="2045854"/>
            <a:ext cx="6675755" cy="430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 support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Windows 2000, XP, Vista and Windows CE (natively supported)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Linux, Mac AirPort Extreme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Each client requires a user certificate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Infrastructure requirements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EAP-TLS-supported RADIUS server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RADIUS server requires a server certificate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Certificate Authority server (PKI Infrastructure)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241"/>
              </a:lnSpc>
              <a:spcBef>
                <a:spcPts val="14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Certificate management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Both client and RADIUS server certificates to be managed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83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88" name="Google Shape;2188;p83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PEAP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83"/>
          <p:cNvSpPr txBox="1"/>
          <p:nvPr/>
        </p:nvSpPr>
        <p:spPr>
          <a:xfrm>
            <a:off x="1614783" y="2159942"/>
            <a:ext cx="7203440" cy="4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Hybrid authentication method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Server side authentication with TLS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Client side authentication with EAP authentication types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6985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EAP-GTC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6985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EAP-MSCHAPv2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Clients do not require certificates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RADIUS server requires a server certificate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RADIUS server self-issuing certificate capability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Purchase a server certificate per-server from public PKI entity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Setup a simple PKI server to issue server certificates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Allows for one-way authentication types to be used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One-time passwords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183B7"/>
              </a:buClr>
              <a:buSzPts val="1800"/>
              <a:buFont typeface="Arial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Proxy to LDAP, Unix, Microsoft NT and Active Directory, Kerberos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4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5" name="Google Shape;2195;p84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84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84"/>
          <p:cNvSpPr/>
          <p:nvPr/>
        </p:nvSpPr>
        <p:spPr>
          <a:xfrm>
            <a:off x="3859933" y="3560648"/>
            <a:ext cx="2672080" cy="168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5" y="0"/>
                </a:lnTo>
                <a:lnTo>
                  <a:pt x="11998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ECA8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8" name="Google Shape;2198;p84"/>
          <p:cNvSpPr txBox="1"/>
          <p:nvPr/>
        </p:nvSpPr>
        <p:spPr>
          <a:xfrm>
            <a:off x="4080169" y="3707753"/>
            <a:ext cx="1634489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CCX v5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MFP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5080" rtl="0" algn="l">
              <a:lnSpc>
                <a:spcPct val="113750"/>
              </a:lnSpc>
              <a:spcBef>
                <a:spcPts val="525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Client policies/ reporting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8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CCX—Providing Security Alternatives/ Tools/Cross-Platform Compatibility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84"/>
          <p:cNvSpPr/>
          <p:nvPr/>
        </p:nvSpPr>
        <p:spPr>
          <a:xfrm>
            <a:off x="948458" y="2274773"/>
            <a:ext cx="2730500" cy="168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56A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1" name="Google Shape;2201;p84"/>
          <p:cNvSpPr txBox="1"/>
          <p:nvPr/>
        </p:nvSpPr>
        <p:spPr>
          <a:xfrm>
            <a:off x="1059159" y="2356473"/>
            <a:ext cx="1972310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CCX v1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60984" rtl="0" algn="l">
              <a:lnSpc>
                <a:spcPct val="142857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802.1x authentication EAP-TLS and LEAP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pre-standard TKIP Client rogue reporting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84"/>
          <p:cNvSpPr/>
          <p:nvPr/>
        </p:nvSpPr>
        <p:spPr>
          <a:xfrm>
            <a:off x="948458" y="4856048"/>
            <a:ext cx="2730500" cy="168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5B9AC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3" name="Google Shape;2203;p84"/>
          <p:cNvSpPr txBox="1"/>
          <p:nvPr/>
        </p:nvSpPr>
        <p:spPr>
          <a:xfrm>
            <a:off x="1059159" y="4941242"/>
            <a:ext cx="1938655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CCX v2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WPA compliance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5080" rtl="0" algn="l">
              <a:lnSpc>
                <a:spcPct val="113750"/>
              </a:lnSpc>
              <a:spcBef>
                <a:spcPts val="5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 roaming with CCKM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PEAP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84"/>
          <p:cNvSpPr/>
          <p:nvPr/>
        </p:nvSpPr>
        <p:spPr>
          <a:xfrm>
            <a:off x="6749184" y="2274773"/>
            <a:ext cx="2730500" cy="168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6C93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5" name="Google Shape;2205;p84"/>
          <p:cNvSpPr txBox="1"/>
          <p:nvPr/>
        </p:nvSpPr>
        <p:spPr>
          <a:xfrm>
            <a:off x="6974183" y="2355203"/>
            <a:ext cx="2333625" cy="144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CCX v3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74625" lvl="0" marL="187325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WPA2 compliance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74625" lvl="0" marL="18732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EAP-FAST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74625" lvl="0" marL="18732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CCKM with EAP-FAST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74625" lvl="0" marL="18732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183B7"/>
              </a:buClr>
              <a:buSzPts val="1600"/>
              <a:buFont typeface="Arial"/>
              <a:buChar char="•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AES encryption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84"/>
          <p:cNvSpPr/>
          <p:nvPr/>
        </p:nvSpPr>
        <p:spPr>
          <a:xfrm>
            <a:off x="6739659" y="4846523"/>
            <a:ext cx="2730500" cy="168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rgbClr val="C12D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7" name="Google Shape;2207;p84"/>
          <p:cNvSpPr txBox="1"/>
          <p:nvPr/>
        </p:nvSpPr>
        <p:spPr>
          <a:xfrm>
            <a:off x="6974182" y="4941241"/>
            <a:ext cx="2254885" cy="1383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CCX v4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65100" lvl="0" marL="177800" marR="5080" rtl="0" algn="l">
              <a:lnSpc>
                <a:spcPct val="11375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CCKM with EAP-TLS, PEAP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MBSSID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84"/>
          <p:cNvSpPr/>
          <p:nvPr/>
        </p:nvSpPr>
        <p:spPr>
          <a:xfrm>
            <a:off x="4363171" y="2536709"/>
            <a:ext cx="1639887" cy="649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09" name="Google Shape;2209;p84"/>
          <p:cNvSpPr txBox="1"/>
          <p:nvPr/>
        </p:nvSpPr>
        <p:spPr>
          <a:xfrm>
            <a:off x="1500483" y="1607174"/>
            <a:ext cx="4171950" cy="393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9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More Than Just Standards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85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15" name="Google Shape;2215;p85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85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8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 Protocols: Feature Support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85"/>
          <p:cNvSpPr txBox="1"/>
          <p:nvPr/>
        </p:nvSpPr>
        <p:spPr>
          <a:xfrm>
            <a:off x="1369146" y="5197890"/>
            <a:ext cx="6962140" cy="1430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0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1 Windows OS supplicant requires machine authentication (machine accounts on Microsoft AD) 2 Greater operating system coverage is available from via CSSC and third party supplicants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0" rtl="0" algn="l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PEAP/GTC is supported on CCXv2 clients and above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14300" lvl="0" marL="127000" marR="301625" rtl="0" algn="l">
              <a:lnSpc>
                <a:spcPct val="117499"/>
              </a:lnSpc>
              <a:spcBef>
                <a:spcPts val="229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Cisco 350/CB20A clients support EAP-FAST on MSFT XP, 2000, and CE operating systems EAP-FAST supported on CB21AG/PI21AG clients with ADU v2.0 and CCXv3 clients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Supported by PEAP/GTC only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27000" lvl="0" marL="1397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200"/>
              <a:buFont typeface="Arial"/>
              <a:buAutoNum type="arabicPlain" startAt="3"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Supported with 3rd party supplicant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9" name="Google Shape;2219;p85"/>
          <p:cNvGraphicFramePr/>
          <p:nvPr/>
        </p:nvGraphicFramePr>
        <p:xfrm>
          <a:off x="1191347" y="18413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2619375"/>
                <a:gridCol w="1317625"/>
                <a:gridCol w="1498600"/>
                <a:gridCol w="1403350"/>
                <a:gridCol w="1393825"/>
              </a:tblGrid>
              <a:tr h="368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0795" lvl="0" marL="3028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EAP-TLS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PEAP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63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EAP-FAST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 Sign-on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Login Scripts (MS DB)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 Expiration (MS DB)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 and OS Availability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80645" lvl="0" marL="207645" marR="123189" rtl="0" algn="l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Vista, XP, CE, and Others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57785" lvl="0" marL="146685" marR="133985" rtl="0" algn="ctr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Vista, XP, CE, CCXv2 Clients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and Others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79375" marR="112395" rtl="0" algn="ctr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Cisco/CCXv1 or Above Clients and Others</a:t>
                      </a:r>
                      <a:r>
                        <a:rPr baseline="30000" lang="en-US" sz="12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5714" lvl="0" marL="170815" marR="204470" rtl="0" algn="ctr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Cisco/CCXv3 Clients</a:t>
                      </a:r>
                      <a:r>
                        <a:rPr baseline="30000" lang="en-US" sz="12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  </a:t>
                      </a: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and Others</a:t>
                      </a:r>
                      <a:r>
                        <a:rPr baseline="30000" lang="en-US" sz="12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38125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 DB Support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LDAP DB Support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-7618" lvl="0" marL="58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OTP Support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baseline="30000" lang="en-US" sz="1275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baseline="30000" lang="en-US" sz="12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/>
          <p:nvPr/>
        </p:nvSpPr>
        <p:spPr>
          <a:xfrm>
            <a:off x="1004021" y="2558934"/>
            <a:ext cx="8762997" cy="30749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14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Encryption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6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5" name="Google Shape;2225;p86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86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6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EAP Protocols: Feature Support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86"/>
          <p:cNvSpPr txBox="1"/>
          <p:nvPr/>
        </p:nvSpPr>
        <p:spPr>
          <a:xfrm>
            <a:off x="1467571" y="5930785"/>
            <a:ext cx="7538720" cy="36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4300" lvl="0" marL="127000" marR="508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rial"/>
                <a:ea typeface="Arial"/>
                <a:cs typeface="Arial"/>
                <a:sym typeface="Arial"/>
              </a:rPr>
              <a:t>1 Strong password policy mitigates dictionary attacks; please refer to: </a:t>
            </a:r>
            <a:r>
              <a:rPr b="1"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http://www.cisco.com/en/US/products/hw/wireless/ps430/prod_bulletin09186a00801cc901.html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29" name="Google Shape;2229;p86"/>
          <p:cNvGraphicFramePr/>
          <p:nvPr/>
        </p:nvGraphicFramePr>
        <p:xfrm>
          <a:off x="1232621" y="18874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3048000"/>
                <a:gridCol w="1196975"/>
                <a:gridCol w="1247775"/>
                <a:gridCol w="1306500"/>
                <a:gridCol w="1481125"/>
              </a:tblGrid>
              <a:tr h="4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70" lvl="0" marL="2425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EAP-TLS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10795" lvl="0" marL="3917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PEAP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10794" lvl="0" marL="42989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LEAP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12065" lvl="0" marL="3295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EAP-FAST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</a:tr>
              <a:tr h="357175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Off-Line Dictionary Attacks?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r>
                        <a:rPr baseline="30000" lang="en-US" sz="1275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aseline="30000" sz="1275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Local Authentication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57175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WPA Support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506400">
                <a:tc>
                  <a:txBody>
                    <a:bodyPr/>
                    <a:lstStyle/>
                    <a:p>
                      <a:pPr indent="-9525" lvl="0" marL="73025" marR="474980" rtl="0" algn="l">
                        <a:lnSpc>
                          <a:spcPct val="1076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Specific Device (ASD) Support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57175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Server Certificates?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57175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 Certificates?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 Complexity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181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3A2"/>
                    </a:solidFill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-9525" lvl="0" marL="730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RADIUS Server Scalability Impact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96C4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56A8B9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C02F"/>
                    </a:solidFill>
                  </a:tcPr>
                </a:tc>
                <a:tc>
                  <a:txBody>
                    <a:bodyPr/>
                    <a:lstStyle/>
                    <a:p>
                      <a:pPr indent="-6350" lvl="0" marL="260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Low/Medium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BE3A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87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5" name="Google Shape;2235;p87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87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87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Web Authentication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87"/>
          <p:cNvSpPr txBox="1"/>
          <p:nvPr/>
        </p:nvSpPr>
        <p:spPr>
          <a:xfrm>
            <a:off x="1614783" y="2163330"/>
            <a:ext cx="7275195" cy="3559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This allows users to authenticate through a web interface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74675" rtl="0" algn="l">
              <a:lnSpc>
                <a:spcPct val="117999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Clients who attempt to access the WLAN using HTTP are automatically directed to a login page: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Login page is customizable for logos and text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103504" rtl="0" algn="l">
              <a:lnSpc>
                <a:spcPct val="113000"/>
              </a:lnSpc>
              <a:spcBef>
                <a:spcPts val="99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Maximum simultaneous authentication requests using web authentication is 21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584200" marR="5080" rtl="0" algn="l">
              <a:lnSpc>
                <a:spcPct val="113000"/>
              </a:lnSpc>
              <a:spcBef>
                <a:spcPts val="880"/>
              </a:spcBef>
              <a:spcAft>
                <a:spcPts val="0"/>
              </a:spcAft>
              <a:buClr>
                <a:srgbClr val="0183B7"/>
              </a:buClr>
              <a:buSzPts val="2000"/>
              <a:buFont typeface="Arial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Maximum number of local web authentication users is 2048 (default 512)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This is generally used for guest access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83B7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2000">
                <a:solidFill>
                  <a:srgbClr val="0183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Login page on the controller is now fully customizable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88"/>
          <p:cNvSpPr/>
          <p:nvPr/>
        </p:nvSpPr>
        <p:spPr>
          <a:xfrm>
            <a:off x="0" y="349135"/>
            <a:ext cx="10693400" cy="1778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73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4" name="Google Shape;2244;p88"/>
          <p:cNvSpPr txBox="1"/>
          <p:nvPr/>
        </p:nvSpPr>
        <p:spPr>
          <a:xfrm>
            <a:off x="16892" y="7062568"/>
            <a:ext cx="156210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Cisco Systems, Inc. All rights reserved.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88"/>
          <p:cNvSpPr txBox="1"/>
          <p:nvPr/>
        </p:nvSpPr>
        <p:spPr>
          <a:xfrm>
            <a:off x="10281252" y="7062568"/>
            <a:ext cx="4406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IUWNE v1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88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9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Web Authentication Page Configuration</a:t>
            </a:r>
            <a:endParaRPr/>
          </a:p>
        </p:txBody>
      </p:sp>
      <p:sp>
        <p:nvSpPr>
          <p:cNvPr id="2247" name="Google Shape;2247;p88"/>
          <p:cNvSpPr/>
          <p:nvPr/>
        </p:nvSpPr>
        <p:spPr>
          <a:xfrm>
            <a:off x="1842222" y="2557349"/>
            <a:ext cx="3217862" cy="26685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8" name="Google Shape;2248;p88"/>
          <p:cNvSpPr/>
          <p:nvPr/>
        </p:nvSpPr>
        <p:spPr>
          <a:xfrm>
            <a:off x="1827935" y="2543062"/>
            <a:ext cx="3246755" cy="26974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8" y="0"/>
                </a:lnTo>
                <a:lnTo>
                  <a:pt x="119988" y="119985"/>
                </a:lnTo>
                <a:lnTo>
                  <a:pt x="0" y="1199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00BE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9" name="Google Shape;2249;p88"/>
          <p:cNvSpPr txBox="1"/>
          <p:nvPr/>
        </p:nvSpPr>
        <p:spPr>
          <a:xfrm>
            <a:off x="2387685" y="5330075"/>
            <a:ext cx="1635760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Default Login Page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88"/>
          <p:cNvSpPr txBox="1"/>
          <p:nvPr/>
        </p:nvSpPr>
        <p:spPr>
          <a:xfrm>
            <a:off x="5661110" y="5355474"/>
            <a:ext cx="3383915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Customized Login Page (based on the previous slide’s configurations and a custom logo uploaded to the controller)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88"/>
          <p:cNvSpPr/>
          <p:nvPr/>
        </p:nvSpPr>
        <p:spPr>
          <a:xfrm>
            <a:off x="5423622" y="2595449"/>
            <a:ext cx="3973511" cy="25923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2" name="Google Shape;2252;p88"/>
          <p:cNvSpPr/>
          <p:nvPr/>
        </p:nvSpPr>
        <p:spPr>
          <a:xfrm>
            <a:off x="5409334" y="2581162"/>
            <a:ext cx="4002404" cy="2621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0" y="0"/>
                </a:lnTo>
                <a:lnTo>
                  <a:pt x="119990" y="119985"/>
                </a:lnTo>
                <a:lnTo>
                  <a:pt x="0" y="1199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00BE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89"/>
          <p:cNvSpPr txBox="1"/>
          <p:nvPr/>
        </p:nvSpPr>
        <p:spPr>
          <a:xfrm>
            <a:off x="967145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89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89"/>
          <p:cNvSpPr/>
          <p:nvPr/>
        </p:nvSpPr>
        <p:spPr>
          <a:xfrm>
            <a:off x="0" y="4433454"/>
            <a:ext cx="10693400" cy="24599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0" name="Google Shape;2260;p89"/>
          <p:cNvSpPr/>
          <p:nvPr/>
        </p:nvSpPr>
        <p:spPr>
          <a:xfrm>
            <a:off x="0" y="3617962"/>
            <a:ext cx="9399597" cy="5074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90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6" name="Google Shape;2266;p90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90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90"/>
          <p:cNvSpPr/>
          <p:nvPr/>
        </p:nvSpPr>
        <p:spPr>
          <a:xfrm>
            <a:off x="0" y="1144874"/>
            <a:ext cx="4095902" cy="3328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9" name="Google Shape;2269;p90"/>
          <p:cNvSpPr txBox="1"/>
          <p:nvPr/>
        </p:nvSpPr>
        <p:spPr>
          <a:xfrm>
            <a:off x="-134929" y="1725052"/>
            <a:ext cx="10893425" cy="32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8755" lvl="0" marL="1987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When Deploying Wireless Networks…	Security should always be the primary concern.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4445" lvl="0" marL="198755" marR="209550" rtl="0" algn="l">
              <a:lnSpc>
                <a:spcPct val="111818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eploy WLAN Security with a MINIMUM security configuration of WPA2/PSK and AES ncryption.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60960" lvl="0" marL="167640" marR="5080" rtl="0" algn="l">
              <a:lnSpc>
                <a:spcPct val="116363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uest Wireless Access should adhere to the MINIMUM security configuration, but in the vent that is not feasible, use WebAuth with a Splash Page and disclaimers and a Login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8254" lvl="0" marL="198755" marR="114935" rtl="0" algn="l">
              <a:lnSpc>
                <a:spcPct val="111818"/>
              </a:lnSpc>
              <a:spcBef>
                <a:spcPts val="146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nterprise WLAN Deployments should ALWAYS separate Guest Access and Corporate ccess with WVLANs and separate SSIDs.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WLANs are always being scanned…	Be aware and monitor your RF environment.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91"/>
          <p:cNvSpPr/>
          <p:nvPr/>
        </p:nvSpPr>
        <p:spPr>
          <a:xfrm>
            <a:off x="0" y="6729914"/>
            <a:ext cx="10693400" cy="160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5" name="Google Shape;2275;p91"/>
          <p:cNvSpPr txBox="1"/>
          <p:nvPr/>
        </p:nvSpPr>
        <p:spPr>
          <a:xfrm>
            <a:off x="-19447" y="6978137"/>
            <a:ext cx="146431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isco and/or its affiliates. All rights reserved.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91"/>
          <p:cNvSpPr txBox="1"/>
          <p:nvPr/>
        </p:nvSpPr>
        <p:spPr>
          <a:xfrm>
            <a:off x="9975332" y="6976403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91"/>
          <p:cNvSpPr/>
          <p:nvPr/>
        </p:nvSpPr>
        <p:spPr>
          <a:xfrm>
            <a:off x="0" y="1229914"/>
            <a:ext cx="1809233" cy="2473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8" name="Google Shape;2278;p91"/>
          <p:cNvSpPr txBox="1"/>
          <p:nvPr/>
        </p:nvSpPr>
        <p:spPr>
          <a:xfrm>
            <a:off x="35727" y="1725052"/>
            <a:ext cx="9638030" cy="317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he Cisco Learning Network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1115" lvl="0" marL="4381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https://learningnetwork.cisco.com/welcome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9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CNA Wireless Study Materials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1115" lvl="0" marL="43815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https://learningnetwork.cisco.com/community/certifications/wireless_ccna/wifund/study-material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7073"/>
              </a:lnSpc>
              <a:spcBef>
                <a:spcPts val="19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CNA Wireless Certification Exam Topics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6984" lvl="0" marL="19685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https://learningnetwork.cisco.com/community/certifications/wireless_ccna/wifund/exam-topics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92"/>
          <p:cNvSpPr/>
          <p:nvPr/>
        </p:nvSpPr>
        <p:spPr>
          <a:xfrm>
            <a:off x="743782" y="3423133"/>
            <a:ext cx="23177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33" y="0"/>
                </a:lnTo>
                <a:lnTo>
                  <a:pt x="119933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4B389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4" name="Google Shape;2284;p92"/>
          <p:cNvSpPr/>
          <p:nvPr/>
        </p:nvSpPr>
        <p:spPr>
          <a:xfrm>
            <a:off x="1012032" y="3423133"/>
            <a:ext cx="20764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80" y="0"/>
                </a:lnTo>
                <a:lnTo>
                  <a:pt x="11978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493B9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5" name="Google Shape;2285;p92"/>
          <p:cNvSpPr txBox="1"/>
          <p:nvPr/>
        </p:nvSpPr>
        <p:spPr>
          <a:xfrm>
            <a:off x="740227" y="3380494"/>
            <a:ext cx="537210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92"/>
          <p:cNvSpPr/>
          <p:nvPr/>
        </p:nvSpPr>
        <p:spPr>
          <a:xfrm>
            <a:off x="1603400" y="3423133"/>
            <a:ext cx="46990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70" y="0"/>
                </a:lnTo>
                <a:lnTo>
                  <a:pt x="11987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443A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7" name="Google Shape;2287;p92"/>
          <p:cNvSpPr/>
          <p:nvPr/>
        </p:nvSpPr>
        <p:spPr>
          <a:xfrm>
            <a:off x="1609496" y="3670038"/>
            <a:ext cx="457243" cy="338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8" name="Google Shape;2288;p92"/>
          <p:cNvSpPr/>
          <p:nvPr/>
        </p:nvSpPr>
        <p:spPr>
          <a:xfrm>
            <a:off x="2103319" y="3423133"/>
            <a:ext cx="21399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44" y="0"/>
                </a:lnTo>
                <a:lnTo>
                  <a:pt x="119644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3B3B9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9" name="Google Shape;2289;p92"/>
          <p:cNvSpPr/>
          <p:nvPr/>
        </p:nvSpPr>
        <p:spPr>
          <a:xfrm>
            <a:off x="2112464" y="3676134"/>
            <a:ext cx="195090" cy="2408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0" name="Google Shape;2290;p92"/>
          <p:cNvSpPr/>
          <p:nvPr/>
        </p:nvSpPr>
        <p:spPr>
          <a:xfrm>
            <a:off x="2371568" y="3423133"/>
            <a:ext cx="6096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3A3D9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1" name="Google Shape;2291;p92"/>
          <p:cNvSpPr/>
          <p:nvPr/>
        </p:nvSpPr>
        <p:spPr>
          <a:xfrm>
            <a:off x="2371568" y="3423134"/>
            <a:ext cx="60965" cy="591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2" name="Google Shape;2292;p92"/>
          <p:cNvSpPr/>
          <p:nvPr/>
        </p:nvSpPr>
        <p:spPr>
          <a:xfrm>
            <a:off x="5916730" y="3423133"/>
            <a:ext cx="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04"/>
                </a:lnTo>
              </a:path>
            </a:pathLst>
          </a:custGeom>
          <a:noFill/>
          <a:ln cap="flat" cmpd="sng" w="56125">
            <a:solidFill>
              <a:srgbClr val="1C5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3" name="Google Shape;2293;p92"/>
          <p:cNvSpPr/>
          <p:nvPr/>
        </p:nvSpPr>
        <p:spPr>
          <a:xfrm>
            <a:off x="5889295" y="3423134"/>
            <a:ext cx="54869" cy="591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4" name="Google Shape;2294;p92"/>
          <p:cNvSpPr/>
          <p:nvPr/>
        </p:nvSpPr>
        <p:spPr>
          <a:xfrm>
            <a:off x="5968551" y="3423133"/>
            <a:ext cx="23812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08" y="0"/>
                </a:lnTo>
                <a:lnTo>
                  <a:pt x="11980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A54A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5" name="Google Shape;2295;p92"/>
          <p:cNvSpPr/>
          <p:nvPr/>
        </p:nvSpPr>
        <p:spPr>
          <a:xfrm>
            <a:off x="5977695" y="3758436"/>
            <a:ext cx="222525" cy="1706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6" name="Google Shape;2296;p92"/>
          <p:cNvSpPr/>
          <p:nvPr/>
        </p:nvSpPr>
        <p:spPr>
          <a:xfrm>
            <a:off x="6224607" y="3423133"/>
            <a:ext cx="31750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08" y="0"/>
                </a:lnTo>
                <a:lnTo>
                  <a:pt x="11980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59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7" name="Google Shape;2297;p92"/>
          <p:cNvSpPr/>
          <p:nvPr/>
        </p:nvSpPr>
        <p:spPr>
          <a:xfrm>
            <a:off x="6258138" y="3758436"/>
            <a:ext cx="277394" cy="1706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8" name="Google Shape;2298;p92"/>
          <p:cNvSpPr/>
          <p:nvPr/>
        </p:nvSpPr>
        <p:spPr>
          <a:xfrm>
            <a:off x="6559919" y="3423133"/>
            <a:ext cx="20129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4" y="0"/>
                </a:lnTo>
                <a:lnTo>
                  <a:pt x="119924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5B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9" name="Google Shape;2299;p92"/>
          <p:cNvSpPr/>
          <p:nvPr/>
        </p:nvSpPr>
        <p:spPr>
          <a:xfrm>
            <a:off x="6819024" y="3423133"/>
            <a:ext cx="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04"/>
                </a:lnTo>
              </a:path>
            </a:pathLst>
          </a:custGeom>
          <a:noFill/>
          <a:ln cap="flat" cmpd="sng" w="56125">
            <a:solidFill>
              <a:srgbClr val="1F5E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0" name="Google Shape;2300;p92"/>
          <p:cNvSpPr/>
          <p:nvPr/>
        </p:nvSpPr>
        <p:spPr>
          <a:xfrm>
            <a:off x="6581257" y="3423134"/>
            <a:ext cx="265201" cy="59135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1" name="Google Shape;2301;p92"/>
          <p:cNvSpPr/>
          <p:nvPr/>
        </p:nvSpPr>
        <p:spPr>
          <a:xfrm>
            <a:off x="7139094" y="3423133"/>
            <a:ext cx="19558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88" y="0"/>
                </a:lnTo>
                <a:lnTo>
                  <a:pt x="11968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60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2" name="Google Shape;2302;p92"/>
          <p:cNvSpPr/>
          <p:nvPr/>
        </p:nvSpPr>
        <p:spPr>
          <a:xfrm>
            <a:off x="7370764" y="3423133"/>
            <a:ext cx="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04"/>
                </a:lnTo>
              </a:path>
            </a:pathLst>
          </a:custGeom>
          <a:noFill/>
          <a:ln cap="flat" cmpd="sng" w="37825">
            <a:solidFill>
              <a:srgbClr val="2162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3" name="Google Shape;2303;p92"/>
          <p:cNvSpPr/>
          <p:nvPr/>
        </p:nvSpPr>
        <p:spPr>
          <a:xfrm>
            <a:off x="7139094" y="3423134"/>
            <a:ext cx="249959" cy="59135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4" name="Google Shape;2304;p92"/>
          <p:cNvSpPr/>
          <p:nvPr/>
        </p:nvSpPr>
        <p:spPr>
          <a:xfrm>
            <a:off x="7407343" y="3423133"/>
            <a:ext cx="445134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6" y="0"/>
                </a:lnTo>
                <a:lnTo>
                  <a:pt x="119966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2164A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5" name="Google Shape;2305;p92"/>
          <p:cNvSpPr/>
          <p:nvPr/>
        </p:nvSpPr>
        <p:spPr>
          <a:xfrm>
            <a:off x="7416489" y="3773677"/>
            <a:ext cx="429808" cy="15545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6" name="Google Shape;2306;p92"/>
          <p:cNvSpPr/>
          <p:nvPr/>
        </p:nvSpPr>
        <p:spPr>
          <a:xfrm>
            <a:off x="7949939" y="3423133"/>
            <a:ext cx="17081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10" y="0"/>
                </a:lnTo>
                <a:lnTo>
                  <a:pt x="11991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F69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7" name="Google Shape;2307;p92"/>
          <p:cNvSpPr/>
          <p:nvPr/>
        </p:nvSpPr>
        <p:spPr>
          <a:xfrm>
            <a:off x="7956035" y="3721858"/>
            <a:ext cx="158511" cy="20422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8" name="Google Shape;2308;p92"/>
          <p:cNvSpPr/>
          <p:nvPr/>
        </p:nvSpPr>
        <p:spPr>
          <a:xfrm>
            <a:off x="8138933" y="3423133"/>
            <a:ext cx="24447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88" y="0"/>
                </a:lnTo>
                <a:lnTo>
                  <a:pt x="119688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D6BB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9" name="Google Shape;2309;p92"/>
          <p:cNvSpPr txBox="1"/>
          <p:nvPr/>
        </p:nvSpPr>
        <p:spPr>
          <a:xfrm>
            <a:off x="8135377" y="3633988"/>
            <a:ext cx="259079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92"/>
          <p:cNvSpPr/>
          <p:nvPr/>
        </p:nvSpPr>
        <p:spPr>
          <a:xfrm>
            <a:off x="8394989" y="3423133"/>
            <a:ext cx="35369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56" y="0"/>
                </a:lnTo>
                <a:lnTo>
                  <a:pt x="119956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C6B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1" name="Google Shape;2311;p92"/>
          <p:cNvSpPr/>
          <p:nvPr/>
        </p:nvSpPr>
        <p:spPr>
          <a:xfrm>
            <a:off x="8398037" y="3776726"/>
            <a:ext cx="344456" cy="1524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2" name="Google Shape;2312;p92"/>
          <p:cNvSpPr/>
          <p:nvPr/>
        </p:nvSpPr>
        <p:spPr>
          <a:xfrm>
            <a:off x="8766881" y="3423133"/>
            <a:ext cx="26860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30" y="0"/>
                </a:lnTo>
                <a:lnTo>
                  <a:pt x="119830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A6E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3" name="Google Shape;2313;p92"/>
          <p:cNvSpPr txBox="1"/>
          <p:nvPr/>
        </p:nvSpPr>
        <p:spPr>
          <a:xfrm>
            <a:off x="8760276" y="3630939"/>
            <a:ext cx="306070" cy="36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rki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92"/>
          <p:cNvSpPr/>
          <p:nvPr/>
        </p:nvSpPr>
        <p:spPr>
          <a:xfrm>
            <a:off x="9053419" y="3423133"/>
            <a:ext cx="134620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47" y="0"/>
                </a:lnTo>
                <a:lnTo>
                  <a:pt x="119547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572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5" name="Google Shape;2315;p92"/>
          <p:cNvSpPr/>
          <p:nvPr/>
        </p:nvSpPr>
        <p:spPr>
          <a:xfrm>
            <a:off x="9053419" y="3423134"/>
            <a:ext cx="134124" cy="59135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6" name="Google Shape;2316;p92"/>
          <p:cNvSpPr/>
          <p:nvPr/>
        </p:nvSpPr>
        <p:spPr>
          <a:xfrm>
            <a:off x="9205834" y="3423133"/>
            <a:ext cx="15303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502" y="0"/>
                </a:lnTo>
                <a:lnTo>
                  <a:pt x="119502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572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7" name="Google Shape;2317;p92"/>
          <p:cNvSpPr/>
          <p:nvPr/>
        </p:nvSpPr>
        <p:spPr>
          <a:xfrm>
            <a:off x="9230221" y="4038871"/>
            <a:ext cx="146685" cy="189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689" y="0"/>
                </a:lnTo>
                <a:lnTo>
                  <a:pt x="119689" y="119839"/>
                </a:lnTo>
                <a:lnTo>
                  <a:pt x="0" y="119839"/>
                </a:lnTo>
                <a:lnTo>
                  <a:pt x="0" y="0"/>
                </a:lnTo>
                <a:close/>
              </a:path>
            </a:pathLst>
          </a:custGeom>
          <a:solidFill>
            <a:srgbClr val="1875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8" name="Google Shape;2318;p92"/>
          <p:cNvSpPr txBox="1"/>
          <p:nvPr/>
        </p:nvSpPr>
        <p:spPr>
          <a:xfrm>
            <a:off x="9226665" y="3975888"/>
            <a:ext cx="171450" cy="25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92"/>
          <p:cNvSpPr/>
          <p:nvPr/>
        </p:nvSpPr>
        <p:spPr>
          <a:xfrm>
            <a:off x="9403974" y="4038871"/>
            <a:ext cx="0" cy="1892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47"/>
                </a:lnTo>
              </a:path>
            </a:pathLst>
          </a:custGeom>
          <a:noFill/>
          <a:ln cap="flat" cmpd="sng" w="31750">
            <a:solidFill>
              <a:srgbClr val="1A77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0" name="Google Shape;2320;p92"/>
          <p:cNvSpPr/>
          <p:nvPr/>
        </p:nvSpPr>
        <p:spPr>
          <a:xfrm>
            <a:off x="9205834" y="3423134"/>
            <a:ext cx="213380" cy="80472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1" name="Google Shape;2321;p92"/>
          <p:cNvSpPr/>
          <p:nvPr/>
        </p:nvSpPr>
        <p:spPr>
          <a:xfrm>
            <a:off x="10284928" y="3423133"/>
            <a:ext cx="366395" cy="5918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92" y="0"/>
                </a:lnTo>
                <a:lnTo>
                  <a:pt x="119792" y="119896"/>
                </a:lnTo>
                <a:lnTo>
                  <a:pt x="0" y="119896"/>
                </a:lnTo>
                <a:lnTo>
                  <a:pt x="0" y="0"/>
                </a:lnTo>
                <a:close/>
              </a:path>
            </a:pathLst>
          </a:custGeom>
          <a:solidFill>
            <a:srgbClr val="1C7EC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2" name="Google Shape;2322;p92"/>
          <p:cNvSpPr/>
          <p:nvPr/>
        </p:nvSpPr>
        <p:spPr>
          <a:xfrm>
            <a:off x="10294073" y="3773677"/>
            <a:ext cx="350553" cy="21032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2323" name="Google Shape;2323;p92"/>
          <p:cNvGraphicFramePr/>
          <p:nvPr/>
        </p:nvGraphicFramePr>
        <p:xfrm>
          <a:off x="9455794" y="34231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{F093794D-01BF-4CC4-81F6-A81B13205506}</a:tableStyleId>
              </a:tblPr>
              <a:tblGrid>
                <a:gridCol w="182900"/>
                <a:gridCol w="48775"/>
                <a:gridCol w="103650"/>
                <a:gridCol w="146325"/>
                <a:gridCol w="170700"/>
                <a:gridCol w="67050"/>
                <a:gridCol w="103650"/>
                <a:gridCol w="371900"/>
              </a:tblGrid>
              <a:tr h="591350">
                <a:tc gridSpan="3">
                  <a:txBody>
                    <a:bodyPr/>
                    <a:lstStyle/>
                    <a:p>
                      <a:pPr indent="-5715" lvl="0" marL="57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</a:t>
                      </a:r>
                      <a:endParaRPr sz="2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1875BA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-12065" lvl="0" marL="120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1879BD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152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1A7BB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-5079" lvl="0" marL="177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1879B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21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nd</a:t>
                      </a:r>
                      <a:endParaRPr sz="16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1877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 gridSpan="3">
                  <a:txBody>
                    <a:bodyPr/>
                    <a:lstStyle/>
                    <a:p>
                      <a:pPr indent="-5715" lvl="0" marL="57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Wide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1C7CC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 gridSpan="2">
                  <a:txBody>
                    <a:bodyPr/>
                    <a:lstStyle/>
                    <a:p>
                      <a:pPr indent="-5715" lvl="0" marL="5715" marR="0" rtl="0" algn="l">
                        <a:lnSpc>
                          <a:spcPct val="118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Ogen</a:t>
                      </a:r>
                      <a:endParaRPr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1C7EC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/>
          <p:nvPr/>
        </p:nvSpPr>
        <p:spPr>
          <a:xfrm>
            <a:off x="1308821" y="1720735"/>
            <a:ext cx="8000997" cy="52323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15"/>
          <p:cNvSpPr txBox="1"/>
          <p:nvPr>
            <p:ph type="title"/>
          </p:nvPr>
        </p:nvSpPr>
        <p:spPr>
          <a:xfrm>
            <a:off x="196389" y="737841"/>
            <a:ext cx="10300621" cy="85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79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183B7"/>
                </a:solidFill>
                <a:latin typeface="Arial"/>
                <a:ea typeface="Arial"/>
                <a:cs typeface="Arial"/>
                <a:sym typeface="Arial"/>
              </a:rPr>
              <a:t>Symmetric and Asymmetric Encryption</a:t>
            </a:r>
            <a:endParaRPr b="1" i="0" sz="3200" u="none" cap="none" strike="noStrike">
              <a:solidFill>
                <a:srgbClr val="0183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